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18"/>
  </p:notesMasterIdLst>
  <p:sldIdLst>
    <p:sldId id="256" r:id="rId2"/>
    <p:sldId id="258" r:id="rId3"/>
    <p:sldId id="305" r:id="rId4"/>
    <p:sldId id="257" r:id="rId5"/>
    <p:sldId id="306" r:id="rId6"/>
    <p:sldId id="264" r:id="rId7"/>
    <p:sldId id="307" r:id="rId8"/>
    <p:sldId id="280" r:id="rId9"/>
    <p:sldId id="302" r:id="rId10"/>
    <p:sldId id="303" r:id="rId11"/>
    <p:sldId id="267" r:id="rId12"/>
    <p:sldId id="308" r:id="rId13"/>
    <p:sldId id="311" r:id="rId14"/>
    <p:sldId id="309" r:id="rId15"/>
    <p:sldId id="310" r:id="rId16"/>
    <p:sldId id="284" r:id="rId17"/>
  </p:sldIdLst>
  <p:sldSz cx="9144000" cy="5143500" type="screen16x9"/>
  <p:notesSz cx="6858000" cy="9144000"/>
  <p:embeddedFontLst>
    <p:embeddedFont>
      <p:font typeface="Merriweather" pitchFamily="2" charset="0"/>
      <p:regular r:id="rId19"/>
      <p:bold r:id="rId20"/>
      <p:italic r:id="rId21"/>
      <p:boldItalic r:id="rId22"/>
    </p:embeddedFont>
    <p:embeddedFont>
      <p:font typeface="Merriweather Black" panose="020F0502020204030204" pitchFamily="34" charset="0"/>
      <p:bold r:id="rId23"/>
      <p:italic r:id="rId24"/>
      <p:boldItalic r:id="rId25"/>
    </p:embeddedFont>
    <p:embeddedFont>
      <p:font typeface="Montserrat" pitchFamily="2" charset="0"/>
      <p:regular r:id="rId26"/>
    </p:embeddedFont>
    <p:embeddedFont>
      <p:font typeface="Roboto" panose="02000000000000000000"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655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FDAD2AE-1C06-489E-81FC-E0566B825DC0}">
  <a:tblStyle styleId="{CFDAD2AE-1C06-489E-81FC-E0566B825DC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主题样式 1 - 强调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主题样式 1 - 强调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997"/>
    <p:restoredTop sz="96047"/>
  </p:normalViewPr>
  <p:slideViewPr>
    <p:cSldViewPr snapToGrid="0" snapToObjects="1">
      <p:cViewPr varScale="1">
        <p:scale>
          <a:sx n="171" d="100"/>
          <a:sy n="171" d="100"/>
        </p:scale>
        <p:origin x="88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font" Target="fonts/font10.fntdata"/><Relationship Id="rId10" Type="http://schemas.openxmlformats.org/officeDocument/2006/relationships/slide" Target="slides/slide9.xml"/><Relationship Id="rId19" Type="http://schemas.openxmlformats.org/officeDocument/2006/relationships/font" Target="fonts/font1.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font" Target="fonts/font9.fntdata"/><Relationship Id="rId30" Type="http://schemas.openxmlformats.org/officeDocument/2006/relationships/font" Target="fonts/font12.fntdata"/><Relationship Id="rId8" Type="http://schemas.openxmlformats.org/officeDocument/2006/relationships/slide" Target="slides/slide7.xml"/></Relationships>
</file>

<file path=ppt/media/image1.png>
</file>

<file path=ppt/media/image2.jpeg>
</file>

<file path=ppt/media/image3.jpg>
</file>

<file path=ppt/media/image4.jpeg>
</file>

<file path=ppt/media/image5.jpeg>
</file>

<file path=ppt/media/image6.jpeg>
</file>

<file path=ppt/media/image7.jpe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1c9dfca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1c9dfca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0084732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a1c9dfcaa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a1c9dfcaa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a1c9dfcaa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a1c9dfcaa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808145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a1c9dfcaa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a1c9dfcaa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06411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a1c9dfcaa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a1c9dfcaa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418397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7"/>
        <p:cNvGrpSpPr/>
        <p:nvPr/>
      </p:nvGrpSpPr>
      <p:grpSpPr>
        <a:xfrm>
          <a:off x="0" y="0"/>
          <a:ext cx="0" cy="0"/>
          <a:chOff x="0" y="0"/>
          <a:chExt cx="0" cy="0"/>
        </a:xfrm>
      </p:grpSpPr>
      <p:sp>
        <p:nvSpPr>
          <p:cNvPr id="358" name="Google Shape;358;ga1c9dfcaa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9" name="Google Shape;359;ga1c9dfcaa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157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6"/>
        <p:cNvGrpSpPr/>
        <p:nvPr/>
      </p:nvGrpSpPr>
      <p:grpSpPr>
        <a:xfrm>
          <a:off x="0" y="0"/>
          <a:ext cx="0" cy="0"/>
          <a:chOff x="0" y="0"/>
          <a:chExt cx="0" cy="0"/>
        </a:xfrm>
      </p:grpSpPr>
      <p:sp>
        <p:nvSpPr>
          <p:cNvPr id="687" name="Google Shape;687;ga1c9dfcaa3_2_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8" name="Google Shape;688;ga1c9dfcaa3_2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9bb8b22931_4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9bb8b22931_4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1c9dfca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1c9dfca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43668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1c9dfca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1c9dfca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1c9dfca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1c9dfca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81131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bb8b22931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bb8b22931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9bb8b22931_4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9bb8b22931_4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679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1"/>
        <p:cNvGrpSpPr/>
        <p:nvPr/>
      </p:nvGrpSpPr>
      <p:grpSpPr>
        <a:xfrm>
          <a:off x="0" y="0"/>
          <a:ext cx="0" cy="0"/>
          <a:chOff x="0" y="0"/>
          <a:chExt cx="0" cy="0"/>
        </a:xfrm>
      </p:grpSpPr>
      <p:sp>
        <p:nvSpPr>
          <p:cNvPr id="612" name="Google Shape;612;ga37a69d49f_0_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3" name="Google Shape;613;ga37a69d49f_0_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a1c9dfcaa3_0_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a1c9dfcaa3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2672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cxnSp>
        <p:nvCxnSpPr>
          <p:cNvPr id="9" name="Google Shape;9;p2"/>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10" name="Google Shape;10;p2"/>
          <p:cNvSpPr txBox="1">
            <a:spLocks noGrp="1"/>
          </p:cNvSpPr>
          <p:nvPr>
            <p:ph type="ctrTitle"/>
          </p:nvPr>
        </p:nvSpPr>
        <p:spPr>
          <a:xfrm>
            <a:off x="1597800" y="441187"/>
            <a:ext cx="5933400" cy="422700"/>
          </a:xfrm>
          <a:prstGeom prst="rect">
            <a:avLst/>
          </a:prstGeom>
          <a:noFill/>
        </p:spPr>
        <p:txBody>
          <a:bodyPr spcFirstLastPara="1" wrap="square" lIns="91425" tIns="91425" rIns="91425" bIns="91425" anchor="ctr" anchorCtr="0">
            <a:noAutofit/>
          </a:bodyPr>
          <a:lstStyle>
            <a:lvl1pPr lvl="0" algn="ctr">
              <a:spcBef>
                <a:spcPts val="0"/>
              </a:spcBef>
              <a:spcAft>
                <a:spcPts val="0"/>
              </a:spcAft>
              <a:buSzPts val="2800"/>
              <a:buFont typeface="Merriweather"/>
              <a:buNone/>
              <a:defRPr sz="3600" b="1">
                <a:latin typeface="Merriweather"/>
                <a:ea typeface="Merriweather"/>
                <a:cs typeface="Merriweather"/>
                <a:sym typeface="Merriweather"/>
              </a:defRPr>
            </a:lvl1pPr>
            <a:lvl2pPr lvl="1">
              <a:spcBef>
                <a:spcPts val="0"/>
              </a:spcBef>
              <a:spcAft>
                <a:spcPts val="0"/>
              </a:spcAft>
              <a:buSzPts val="5200"/>
              <a:buFont typeface="Merriweather"/>
              <a:buNone/>
              <a:defRPr sz="5200" b="1">
                <a:latin typeface="Merriweather"/>
                <a:ea typeface="Merriweather"/>
                <a:cs typeface="Merriweather"/>
                <a:sym typeface="Merriweather"/>
              </a:defRPr>
            </a:lvl2pPr>
            <a:lvl3pPr lvl="2">
              <a:spcBef>
                <a:spcPts val="0"/>
              </a:spcBef>
              <a:spcAft>
                <a:spcPts val="0"/>
              </a:spcAft>
              <a:buSzPts val="5200"/>
              <a:buFont typeface="Merriweather"/>
              <a:buNone/>
              <a:defRPr sz="5200" b="1">
                <a:latin typeface="Merriweather"/>
                <a:ea typeface="Merriweather"/>
                <a:cs typeface="Merriweather"/>
                <a:sym typeface="Merriweather"/>
              </a:defRPr>
            </a:lvl3pPr>
            <a:lvl4pPr lvl="3">
              <a:spcBef>
                <a:spcPts val="0"/>
              </a:spcBef>
              <a:spcAft>
                <a:spcPts val="0"/>
              </a:spcAft>
              <a:buSzPts val="5200"/>
              <a:buFont typeface="Merriweather"/>
              <a:buNone/>
              <a:defRPr sz="5200" b="1">
                <a:latin typeface="Merriweather"/>
                <a:ea typeface="Merriweather"/>
                <a:cs typeface="Merriweather"/>
                <a:sym typeface="Merriweather"/>
              </a:defRPr>
            </a:lvl4pPr>
            <a:lvl5pPr lvl="4">
              <a:spcBef>
                <a:spcPts val="0"/>
              </a:spcBef>
              <a:spcAft>
                <a:spcPts val="0"/>
              </a:spcAft>
              <a:buSzPts val="5200"/>
              <a:buFont typeface="Merriweather"/>
              <a:buNone/>
              <a:defRPr sz="5200" b="1">
                <a:latin typeface="Merriweather"/>
                <a:ea typeface="Merriweather"/>
                <a:cs typeface="Merriweather"/>
                <a:sym typeface="Merriweather"/>
              </a:defRPr>
            </a:lvl5pPr>
            <a:lvl6pPr lvl="5">
              <a:spcBef>
                <a:spcPts val="0"/>
              </a:spcBef>
              <a:spcAft>
                <a:spcPts val="0"/>
              </a:spcAft>
              <a:buSzPts val="5200"/>
              <a:buFont typeface="Merriweather"/>
              <a:buNone/>
              <a:defRPr sz="5200" b="1">
                <a:latin typeface="Merriweather"/>
                <a:ea typeface="Merriweather"/>
                <a:cs typeface="Merriweather"/>
                <a:sym typeface="Merriweather"/>
              </a:defRPr>
            </a:lvl6pPr>
            <a:lvl7pPr lvl="6">
              <a:spcBef>
                <a:spcPts val="0"/>
              </a:spcBef>
              <a:spcAft>
                <a:spcPts val="0"/>
              </a:spcAft>
              <a:buSzPts val="5200"/>
              <a:buFont typeface="Merriweather"/>
              <a:buNone/>
              <a:defRPr sz="5200" b="1">
                <a:latin typeface="Merriweather"/>
                <a:ea typeface="Merriweather"/>
                <a:cs typeface="Merriweather"/>
                <a:sym typeface="Merriweather"/>
              </a:defRPr>
            </a:lvl7pPr>
            <a:lvl8pPr lvl="7">
              <a:spcBef>
                <a:spcPts val="0"/>
              </a:spcBef>
              <a:spcAft>
                <a:spcPts val="0"/>
              </a:spcAft>
              <a:buSzPts val="5200"/>
              <a:buFont typeface="Merriweather"/>
              <a:buNone/>
              <a:defRPr sz="5200" b="1">
                <a:latin typeface="Merriweather"/>
                <a:ea typeface="Merriweather"/>
                <a:cs typeface="Merriweather"/>
                <a:sym typeface="Merriweather"/>
              </a:defRPr>
            </a:lvl8pPr>
            <a:lvl9pPr lvl="8">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
        <p:nvSpPr>
          <p:cNvPr id="11" name="Google Shape;11;p2"/>
          <p:cNvSpPr txBox="1">
            <a:spLocks noGrp="1"/>
          </p:cNvSpPr>
          <p:nvPr>
            <p:ph type="subTitle" idx="1"/>
          </p:nvPr>
        </p:nvSpPr>
        <p:spPr>
          <a:xfrm>
            <a:off x="721200" y="1396800"/>
            <a:ext cx="7686600" cy="6408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20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2" name="Google Shape;12;p2"/>
          <p:cNvSpPr txBox="1">
            <a:spLocks noGrp="1"/>
          </p:cNvSpPr>
          <p:nvPr>
            <p:ph type="subTitle" idx="2"/>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3" name="Google Shape;13;p2"/>
          <p:cNvSpPr txBox="1">
            <a:spLocks noGrp="1"/>
          </p:cNvSpPr>
          <p:nvPr>
            <p:ph type="subTitle" idx="3"/>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4" name="Google Shape;14;p2"/>
          <p:cNvSpPr txBox="1">
            <a:spLocks noGrp="1"/>
          </p:cNvSpPr>
          <p:nvPr>
            <p:ph type="subTitle" idx="4"/>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cxnSp>
        <p:nvCxnSpPr>
          <p:cNvPr id="24" name="Google Shape;24;p4"/>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25" name="Google Shape;25;p4"/>
          <p:cNvSpPr txBox="1">
            <a:spLocks noGrp="1"/>
          </p:cNvSpPr>
          <p:nvPr>
            <p:ph type="body" idx="1"/>
          </p:nvPr>
        </p:nvSpPr>
        <p:spPr>
          <a:xfrm>
            <a:off x="720000" y="1180800"/>
            <a:ext cx="7689600" cy="36351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Clr>
                <a:srgbClr val="2B3E55"/>
              </a:buClr>
              <a:buSzPts val="1200"/>
              <a:buFont typeface="Montserrat"/>
              <a:buChar char="●"/>
              <a:defRPr sz="1200"/>
            </a:lvl1pPr>
            <a:lvl2pPr marL="914400" lvl="1" indent="-304800" rtl="0">
              <a:lnSpc>
                <a:spcPct val="100000"/>
              </a:lnSpc>
              <a:spcBef>
                <a:spcPts val="1600"/>
              </a:spcBef>
              <a:spcAft>
                <a:spcPts val="0"/>
              </a:spcAft>
              <a:buClr>
                <a:srgbClr val="2B3E55"/>
              </a:buClr>
              <a:buSzPts val="1200"/>
              <a:buFont typeface="Montserrat"/>
              <a:buChar char="○"/>
              <a:defRPr sz="1200"/>
            </a:lvl2pPr>
            <a:lvl3pPr marL="1371600" lvl="2" indent="-304800" rtl="0">
              <a:lnSpc>
                <a:spcPct val="115000"/>
              </a:lnSpc>
              <a:spcBef>
                <a:spcPts val="1600"/>
              </a:spcBef>
              <a:spcAft>
                <a:spcPts val="0"/>
              </a:spcAft>
              <a:buClr>
                <a:srgbClr val="2B3E55"/>
              </a:buClr>
              <a:buSzPts val="1200"/>
              <a:buFont typeface="Montserrat"/>
              <a:buChar char="■"/>
              <a:defRPr sz="1200"/>
            </a:lvl3pPr>
            <a:lvl4pPr marL="1828800" lvl="3" indent="-304800" rtl="0">
              <a:lnSpc>
                <a:spcPct val="115000"/>
              </a:lnSpc>
              <a:spcBef>
                <a:spcPts val="1600"/>
              </a:spcBef>
              <a:spcAft>
                <a:spcPts val="0"/>
              </a:spcAft>
              <a:buClr>
                <a:srgbClr val="2B3E55"/>
              </a:buClr>
              <a:buSzPts val="1200"/>
              <a:buFont typeface="Montserrat"/>
              <a:buChar char="●"/>
              <a:defRPr sz="1200"/>
            </a:lvl4pPr>
            <a:lvl5pPr marL="2286000" lvl="4" indent="-304800" rtl="0">
              <a:lnSpc>
                <a:spcPct val="115000"/>
              </a:lnSpc>
              <a:spcBef>
                <a:spcPts val="1600"/>
              </a:spcBef>
              <a:spcAft>
                <a:spcPts val="0"/>
              </a:spcAft>
              <a:buClr>
                <a:srgbClr val="2B3E55"/>
              </a:buClr>
              <a:buSzPts val="1200"/>
              <a:buFont typeface="Montserrat"/>
              <a:buChar char="○"/>
              <a:defRPr sz="1200"/>
            </a:lvl5pPr>
            <a:lvl6pPr marL="2743200" lvl="5" indent="-304800" rtl="0">
              <a:lnSpc>
                <a:spcPct val="115000"/>
              </a:lnSpc>
              <a:spcBef>
                <a:spcPts val="1600"/>
              </a:spcBef>
              <a:spcAft>
                <a:spcPts val="0"/>
              </a:spcAft>
              <a:buClr>
                <a:srgbClr val="2B3E55"/>
              </a:buClr>
              <a:buSzPts val="1200"/>
              <a:buFont typeface="Montserrat"/>
              <a:buChar char="■"/>
              <a:defRPr sz="1200"/>
            </a:lvl6pPr>
            <a:lvl7pPr marL="3200400" lvl="6" indent="-304800" rtl="0">
              <a:lnSpc>
                <a:spcPct val="115000"/>
              </a:lnSpc>
              <a:spcBef>
                <a:spcPts val="1600"/>
              </a:spcBef>
              <a:spcAft>
                <a:spcPts val="0"/>
              </a:spcAft>
              <a:buClr>
                <a:srgbClr val="2B3E55"/>
              </a:buClr>
              <a:buSzPts val="1200"/>
              <a:buFont typeface="Montserrat"/>
              <a:buChar char="●"/>
              <a:defRPr sz="1200"/>
            </a:lvl7pPr>
            <a:lvl8pPr marL="3657600" lvl="7" indent="-304800" rtl="0">
              <a:lnSpc>
                <a:spcPct val="115000"/>
              </a:lnSpc>
              <a:spcBef>
                <a:spcPts val="1600"/>
              </a:spcBef>
              <a:spcAft>
                <a:spcPts val="0"/>
              </a:spcAft>
              <a:buClr>
                <a:srgbClr val="2B3E55"/>
              </a:buClr>
              <a:buSzPts val="1200"/>
              <a:buFont typeface="Montserrat"/>
              <a:buChar char="○"/>
              <a:defRPr sz="1200"/>
            </a:lvl8pPr>
            <a:lvl9pPr marL="4114800" lvl="8" indent="-304800" rtl="0">
              <a:lnSpc>
                <a:spcPct val="115000"/>
              </a:lnSpc>
              <a:spcBef>
                <a:spcPts val="1600"/>
              </a:spcBef>
              <a:spcAft>
                <a:spcPts val="1600"/>
              </a:spcAft>
              <a:buClr>
                <a:srgbClr val="2B3E55"/>
              </a:buClr>
              <a:buSzPts val="1200"/>
              <a:buFont typeface="Montserrat"/>
              <a:buChar char="■"/>
              <a:defRPr sz="1200"/>
            </a:lvl9pPr>
          </a:lstStyle>
          <a:p>
            <a:pPr lvl="0"/>
            <a:r>
              <a:rPr lang="zh-CN" altLang="en-US"/>
              <a:t>单击此处编辑母版文本样式</a:t>
            </a:r>
          </a:p>
        </p:txBody>
      </p:sp>
      <p:sp>
        <p:nvSpPr>
          <p:cNvPr id="26" name="Google Shape;26;p4"/>
          <p:cNvSpPr txBox="1">
            <a:spLocks noGrp="1"/>
          </p:cNvSpPr>
          <p:nvPr>
            <p:ph type="ctrTitle"/>
          </p:nvPr>
        </p:nvSpPr>
        <p:spPr>
          <a:xfrm>
            <a:off x="1600200" y="484632"/>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7"/>
        <p:cNvGrpSpPr/>
        <p:nvPr/>
      </p:nvGrpSpPr>
      <p:grpSpPr>
        <a:xfrm>
          <a:off x="0" y="0"/>
          <a:ext cx="0" cy="0"/>
          <a:chOff x="0" y="0"/>
          <a:chExt cx="0" cy="0"/>
        </a:xfrm>
      </p:grpSpPr>
      <p:cxnSp>
        <p:nvCxnSpPr>
          <p:cNvPr id="38" name="Google Shape;38;p6"/>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39" name="Google Shape;39;p6"/>
          <p:cNvSpPr txBox="1">
            <a:spLocks noGrp="1"/>
          </p:cNvSpPr>
          <p:nvPr>
            <p:ph type="ctrTitle"/>
          </p:nvPr>
        </p:nvSpPr>
        <p:spPr>
          <a:xfrm>
            <a:off x="734400" y="484632"/>
            <a:ext cx="76752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
        <p:nvSpPr>
          <p:cNvPr id="40" name="Google Shape;40;p6"/>
          <p:cNvSpPr txBox="1">
            <a:spLocks noGrp="1"/>
          </p:cNvSpPr>
          <p:nvPr>
            <p:ph type="subTitle" idx="1"/>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solidFill>
                  <a:schemeClr val="dk1"/>
                </a:solidFill>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41" name="Google Shape;41;p6"/>
          <p:cNvSpPr txBox="1">
            <a:spLocks noGrp="1"/>
          </p:cNvSpPr>
          <p:nvPr>
            <p:ph type="subTitle" idx="2"/>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42" name="Google Shape;42;p6"/>
          <p:cNvSpPr txBox="1">
            <a:spLocks noGrp="1"/>
          </p:cNvSpPr>
          <p:nvPr>
            <p:ph type="subTitle" idx="3"/>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1"/>
        <p:cNvGrpSpPr/>
        <p:nvPr/>
      </p:nvGrpSpPr>
      <p:grpSpPr>
        <a:xfrm>
          <a:off x="0" y="0"/>
          <a:ext cx="0" cy="0"/>
          <a:chOff x="0" y="0"/>
          <a:chExt cx="0" cy="0"/>
        </a:xfrm>
      </p:grpSpPr>
      <p:sp>
        <p:nvSpPr>
          <p:cNvPr id="52" name="Google Shape;52;p8"/>
          <p:cNvSpPr txBox="1">
            <a:spLocks noGrp="1"/>
          </p:cNvSpPr>
          <p:nvPr>
            <p:ph type="title"/>
          </p:nvPr>
        </p:nvSpPr>
        <p:spPr>
          <a:xfrm>
            <a:off x="1382400" y="2894400"/>
            <a:ext cx="6364800" cy="1072800"/>
          </a:xfrm>
          <a:prstGeom prst="rect">
            <a:avLst/>
          </a:prstGeom>
          <a:solidFill>
            <a:schemeClr val="dk1"/>
          </a:solidFill>
        </p:spPr>
        <p:txBody>
          <a:bodyPr spcFirstLastPara="1" wrap="square" lIns="91425" tIns="91425" rIns="91425" bIns="91425" anchor="ctr" anchorCtr="0">
            <a:noAutofit/>
          </a:bodyPr>
          <a:lstStyle>
            <a:lvl1pPr lvl="0" algn="ctr">
              <a:spcBef>
                <a:spcPts val="0"/>
              </a:spcBef>
              <a:spcAft>
                <a:spcPts val="0"/>
              </a:spcAft>
              <a:buSzPts val="4800"/>
              <a:buNone/>
              <a:defRPr sz="5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r>
              <a:rPr lang="zh-CN" altLang="en-US"/>
              <a:t>单击此处编辑母版标题样式</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63"/>
        <p:cNvGrpSpPr/>
        <p:nvPr/>
      </p:nvGrpSpPr>
      <p:grpSpPr>
        <a:xfrm>
          <a:off x="0" y="0"/>
          <a:ext cx="0" cy="0"/>
          <a:chOff x="0" y="0"/>
          <a:chExt cx="0" cy="0"/>
        </a:xfrm>
      </p:grpSpPr>
      <p:sp>
        <p:nvSpPr>
          <p:cNvPr id="64" name="Google Shape;64;p10"/>
          <p:cNvSpPr txBox="1">
            <a:spLocks noGrp="1"/>
          </p:cNvSpPr>
          <p:nvPr>
            <p:ph type="ctrTitle"/>
          </p:nvPr>
        </p:nvSpPr>
        <p:spPr>
          <a:xfrm>
            <a:off x="3355200" y="3110400"/>
            <a:ext cx="5054400" cy="14931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sz="3600" b="1">
                <a:solidFill>
                  <a:schemeClr val="lt1"/>
                </a:solidFill>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空白">
    <p:bg>
      <p:bgPr>
        <a:solidFill>
          <a:srgbClr val="FFFFFF"/>
        </a:solidFill>
        <a:effectLst/>
      </p:bgPr>
    </p:bg>
    <p:spTree>
      <p:nvGrpSpPr>
        <p:cNvPr id="1" name="Shape 69"/>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t of Contents">
  <p:cSld name="CUSTOM">
    <p:spTree>
      <p:nvGrpSpPr>
        <p:cNvPr id="1" name="Shape 70"/>
        <p:cNvGrpSpPr/>
        <p:nvPr/>
      </p:nvGrpSpPr>
      <p:grpSpPr>
        <a:xfrm>
          <a:off x="0" y="0"/>
          <a:ext cx="0" cy="0"/>
          <a:chOff x="0" y="0"/>
          <a:chExt cx="0" cy="0"/>
        </a:xfrm>
      </p:grpSpPr>
      <p:cxnSp>
        <p:nvCxnSpPr>
          <p:cNvPr id="71" name="Google Shape;71;p13"/>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
        <p:nvSpPr>
          <p:cNvPr id="72" name="Google Shape;72;p13"/>
          <p:cNvSpPr txBox="1">
            <a:spLocks noGrp="1"/>
          </p:cNvSpPr>
          <p:nvPr>
            <p:ph type="ctrTitle"/>
          </p:nvPr>
        </p:nvSpPr>
        <p:spPr>
          <a:xfrm>
            <a:off x="1597800" y="487650"/>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
        <p:nvSpPr>
          <p:cNvPr id="73" name="Google Shape;73;p13"/>
          <p:cNvSpPr txBox="1">
            <a:spLocks noGrp="1"/>
          </p:cNvSpPr>
          <p:nvPr>
            <p:ph type="subTitle" idx="1"/>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200">
                <a:solidFill>
                  <a:schemeClr val="dk1"/>
                </a:solidFill>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74" name="Google Shape;74;p13"/>
          <p:cNvSpPr txBox="1">
            <a:spLocks noGrp="1"/>
          </p:cNvSpPr>
          <p:nvPr>
            <p:ph type="subTitle" idx="2"/>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2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75" name="Google Shape;75;p13"/>
          <p:cNvSpPr txBox="1">
            <a:spLocks noGrp="1"/>
          </p:cNvSpPr>
          <p:nvPr>
            <p:ph type="subTitle" idx="3"/>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200">
                <a:solidFill>
                  <a:schemeClr val="dk1"/>
                </a:solidFill>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76" name="Google Shape;76;p13"/>
          <p:cNvSpPr txBox="1">
            <a:spLocks noGrp="1"/>
          </p:cNvSpPr>
          <p:nvPr>
            <p:ph type="subTitle" idx="4"/>
          </p:nvPr>
        </p:nvSpPr>
        <p:spPr>
          <a:xfrm>
            <a:off x="1579650" y="1757288"/>
            <a:ext cx="2419200" cy="2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2000" b="1">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77" name="Google Shape;77;p13"/>
          <p:cNvSpPr txBox="1">
            <a:spLocks noGrp="1"/>
          </p:cNvSpPr>
          <p:nvPr>
            <p:ph type="subTitle" idx="5"/>
          </p:nvPr>
        </p:nvSpPr>
        <p:spPr>
          <a:xfrm>
            <a:off x="1579650" y="2129138"/>
            <a:ext cx="2419200" cy="27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oboto"/>
              <a:buNone/>
              <a:defRPr>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78" name="Google Shape;78;p13"/>
          <p:cNvSpPr txBox="1">
            <a:spLocks noGrp="1"/>
          </p:cNvSpPr>
          <p:nvPr>
            <p:ph type="title" idx="6" hasCustomPrompt="1"/>
          </p:nvPr>
        </p:nvSpPr>
        <p:spPr>
          <a:xfrm>
            <a:off x="719988" y="1714563"/>
            <a:ext cx="658500" cy="640200"/>
          </a:xfrm>
          <a:prstGeom prst="rect">
            <a:avLst/>
          </a:prstGeom>
          <a:solidFill>
            <a:schemeClr val="accent2"/>
          </a:solidFill>
        </p:spPr>
        <p:txBody>
          <a:bodyPr spcFirstLastPara="1" wrap="square" lIns="91425" tIns="91425" rIns="91425" bIns="91425" anchor="ctr" anchorCtr="0">
            <a:noAutofit/>
          </a:bodyPr>
          <a:lstStyle>
            <a:lvl1pPr marL="0" marR="0" lvl="0" indent="0" algn="ctr" rtl="0">
              <a:lnSpc>
                <a:spcPct val="115000"/>
              </a:lnSpc>
              <a:spcBef>
                <a:spcPts val="0"/>
              </a:spcBef>
              <a:spcAft>
                <a:spcPts val="0"/>
              </a:spcAft>
              <a:buClr>
                <a:schemeClr val="dk2"/>
              </a:buClr>
              <a:buSzPts val="1400"/>
              <a:buFont typeface="Roboto"/>
              <a:buNone/>
              <a:defRPr sz="3600" b="1">
                <a:solidFill>
                  <a:schemeClr val="lt1"/>
                </a:solidFill>
                <a:latin typeface="Merriweather"/>
                <a:ea typeface="Merriweather"/>
                <a:cs typeface="Merriweather"/>
                <a:sym typeface="Merriweather"/>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79" name="Google Shape;79;p13"/>
          <p:cNvSpPr txBox="1">
            <a:spLocks noGrp="1"/>
          </p:cNvSpPr>
          <p:nvPr>
            <p:ph type="subTitle" idx="7"/>
          </p:nvPr>
        </p:nvSpPr>
        <p:spPr>
          <a:xfrm>
            <a:off x="1579650" y="2614500"/>
            <a:ext cx="2419200" cy="2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2000" b="1">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0" name="Google Shape;80;p13"/>
          <p:cNvSpPr txBox="1">
            <a:spLocks noGrp="1"/>
          </p:cNvSpPr>
          <p:nvPr>
            <p:ph type="subTitle" idx="8"/>
          </p:nvPr>
        </p:nvSpPr>
        <p:spPr>
          <a:xfrm>
            <a:off x="1579650" y="2986350"/>
            <a:ext cx="2419200" cy="27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oboto"/>
              <a:buNone/>
              <a:defRPr>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1" name="Google Shape;81;p13"/>
          <p:cNvSpPr txBox="1">
            <a:spLocks noGrp="1"/>
          </p:cNvSpPr>
          <p:nvPr>
            <p:ph type="title" idx="9" hasCustomPrompt="1"/>
          </p:nvPr>
        </p:nvSpPr>
        <p:spPr>
          <a:xfrm>
            <a:off x="720004" y="2572220"/>
            <a:ext cx="658500" cy="640200"/>
          </a:xfrm>
          <a:prstGeom prst="rect">
            <a:avLst/>
          </a:prstGeom>
          <a:solidFill>
            <a:schemeClr val="accent2"/>
          </a:solidFill>
        </p:spPr>
        <p:txBody>
          <a:bodyPr spcFirstLastPara="1" wrap="square" lIns="91425" tIns="91425" rIns="91425" bIns="91425" anchor="ctr" anchorCtr="0">
            <a:noAutofit/>
          </a:bodyPr>
          <a:lstStyle>
            <a:lvl1pPr marL="0" marR="0" lvl="0" indent="0" algn="ctr" rtl="0">
              <a:lnSpc>
                <a:spcPct val="115000"/>
              </a:lnSpc>
              <a:spcBef>
                <a:spcPts val="0"/>
              </a:spcBef>
              <a:spcAft>
                <a:spcPts val="0"/>
              </a:spcAft>
              <a:buClr>
                <a:schemeClr val="dk2"/>
              </a:buClr>
              <a:buSzPts val="1400"/>
              <a:buFont typeface="Roboto"/>
              <a:buNone/>
              <a:defRPr sz="3600" b="1">
                <a:solidFill>
                  <a:schemeClr val="lt1"/>
                </a:solidFill>
                <a:latin typeface="Merriweather"/>
                <a:ea typeface="Merriweather"/>
                <a:cs typeface="Merriweather"/>
                <a:sym typeface="Merriweather"/>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2" name="Google Shape;82;p13"/>
          <p:cNvSpPr txBox="1">
            <a:spLocks noGrp="1"/>
          </p:cNvSpPr>
          <p:nvPr>
            <p:ph type="subTitle" idx="13"/>
          </p:nvPr>
        </p:nvSpPr>
        <p:spPr>
          <a:xfrm>
            <a:off x="1579650" y="3471725"/>
            <a:ext cx="2419200" cy="2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2000" b="1">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3" name="Google Shape;83;p13"/>
          <p:cNvSpPr txBox="1">
            <a:spLocks noGrp="1"/>
          </p:cNvSpPr>
          <p:nvPr>
            <p:ph type="subTitle" idx="14"/>
          </p:nvPr>
        </p:nvSpPr>
        <p:spPr>
          <a:xfrm>
            <a:off x="1579650" y="3824307"/>
            <a:ext cx="2419200" cy="27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oboto"/>
              <a:buNone/>
              <a:defRPr>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4" name="Google Shape;84;p13"/>
          <p:cNvSpPr txBox="1">
            <a:spLocks noGrp="1"/>
          </p:cNvSpPr>
          <p:nvPr>
            <p:ph type="title" idx="15" hasCustomPrompt="1"/>
          </p:nvPr>
        </p:nvSpPr>
        <p:spPr>
          <a:xfrm>
            <a:off x="719988" y="3434316"/>
            <a:ext cx="658500" cy="640200"/>
          </a:xfrm>
          <a:prstGeom prst="rect">
            <a:avLst/>
          </a:prstGeom>
          <a:solidFill>
            <a:schemeClr val="accent2"/>
          </a:solidFill>
        </p:spPr>
        <p:txBody>
          <a:bodyPr spcFirstLastPara="1" wrap="square" lIns="91425" tIns="91425" rIns="91425" bIns="91425" anchor="ctr" anchorCtr="0">
            <a:noAutofit/>
          </a:bodyPr>
          <a:lstStyle>
            <a:lvl1pPr marL="0" marR="0" lvl="0" indent="0" algn="ctr" rtl="0">
              <a:lnSpc>
                <a:spcPct val="115000"/>
              </a:lnSpc>
              <a:spcBef>
                <a:spcPts val="0"/>
              </a:spcBef>
              <a:spcAft>
                <a:spcPts val="0"/>
              </a:spcAft>
              <a:buClr>
                <a:schemeClr val="dk2"/>
              </a:buClr>
              <a:buSzPts val="1400"/>
              <a:buFont typeface="Roboto"/>
              <a:buNone/>
              <a:defRPr sz="3600" b="1">
                <a:solidFill>
                  <a:schemeClr val="lt1"/>
                </a:solidFill>
                <a:latin typeface="Merriweather"/>
                <a:ea typeface="Merriweather"/>
                <a:cs typeface="Merriweather"/>
                <a:sym typeface="Merriweather"/>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5" name="Google Shape;85;p13"/>
          <p:cNvSpPr txBox="1">
            <a:spLocks noGrp="1"/>
          </p:cNvSpPr>
          <p:nvPr>
            <p:ph type="subTitle" idx="16"/>
          </p:nvPr>
        </p:nvSpPr>
        <p:spPr>
          <a:xfrm>
            <a:off x="5094900" y="1757288"/>
            <a:ext cx="2419200" cy="2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2000" b="1">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6" name="Google Shape;86;p13"/>
          <p:cNvSpPr txBox="1">
            <a:spLocks noGrp="1"/>
          </p:cNvSpPr>
          <p:nvPr>
            <p:ph type="subTitle" idx="17"/>
          </p:nvPr>
        </p:nvSpPr>
        <p:spPr>
          <a:xfrm>
            <a:off x="5094900" y="2129138"/>
            <a:ext cx="2419200" cy="27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oboto"/>
              <a:buNone/>
              <a:defRPr>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7" name="Google Shape;87;p13"/>
          <p:cNvSpPr txBox="1">
            <a:spLocks noGrp="1"/>
          </p:cNvSpPr>
          <p:nvPr>
            <p:ph type="title" idx="18" hasCustomPrompt="1"/>
          </p:nvPr>
        </p:nvSpPr>
        <p:spPr>
          <a:xfrm>
            <a:off x="4233600" y="1714563"/>
            <a:ext cx="658500" cy="640200"/>
          </a:xfrm>
          <a:prstGeom prst="rect">
            <a:avLst/>
          </a:prstGeom>
          <a:solidFill>
            <a:schemeClr val="accent2"/>
          </a:solidFill>
        </p:spPr>
        <p:txBody>
          <a:bodyPr spcFirstLastPara="1" wrap="square" lIns="91425" tIns="91425" rIns="91425" bIns="91425" anchor="ctr" anchorCtr="0">
            <a:noAutofit/>
          </a:bodyPr>
          <a:lstStyle>
            <a:lvl1pPr marL="0" marR="0" lvl="0" indent="0" algn="ctr" rtl="0">
              <a:lnSpc>
                <a:spcPct val="115000"/>
              </a:lnSpc>
              <a:spcBef>
                <a:spcPts val="0"/>
              </a:spcBef>
              <a:spcAft>
                <a:spcPts val="0"/>
              </a:spcAft>
              <a:buClr>
                <a:schemeClr val="dk2"/>
              </a:buClr>
              <a:buSzPts val="1400"/>
              <a:buFont typeface="Roboto"/>
              <a:buNone/>
              <a:defRPr sz="3600" b="1">
                <a:solidFill>
                  <a:schemeClr val="lt1"/>
                </a:solidFill>
                <a:latin typeface="Merriweather"/>
                <a:ea typeface="Merriweather"/>
                <a:cs typeface="Merriweather"/>
                <a:sym typeface="Merriweather"/>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88" name="Google Shape;88;p13"/>
          <p:cNvSpPr txBox="1">
            <a:spLocks noGrp="1"/>
          </p:cNvSpPr>
          <p:nvPr>
            <p:ph type="subTitle" idx="19"/>
          </p:nvPr>
        </p:nvSpPr>
        <p:spPr>
          <a:xfrm>
            <a:off x="5094900" y="2614500"/>
            <a:ext cx="2419200" cy="2769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2000" b="1">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89" name="Google Shape;89;p13"/>
          <p:cNvSpPr txBox="1">
            <a:spLocks noGrp="1"/>
          </p:cNvSpPr>
          <p:nvPr>
            <p:ph type="subTitle" idx="20"/>
          </p:nvPr>
        </p:nvSpPr>
        <p:spPr>
          <a:xfrm>
            <a:off x="5094900" y="2986350"/>
            <a:ext cx="2419200" cy="276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Font typeface="Roboto"/>
              <a:buNone/>
              <a:defRPr>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90" name="Google Shape;90;p13"/>
          <p:cNvSpPr txBox="1">
            <a:spLocks noGrp="1"/>
          </p:cNvSpPr>
          <p:nvPr>
            <p:ph type="title" idx="21" hasCustomPrompt="1"/>
          </p:nvPr>
        </p:nvSpPr>
        <p:spPr>
          <a:xfrm>
            <a:off x="4236800" y="2572220"/>
            <a:ext cx="658500" cy="640200"/>
          </a:xfrm>
          <a:prstGeom prst="rect">
            <a:avLst/>
          </a:prstGeom>
          <a:solidFill>
            <a:schemeClr val="accent2"/>
          </a:solidFill>
        </p:spPr>
        <p:txBody>
          <a:bodyPr spcFirstLastPara="1" wrap="square" lIns="91425" tIns="91425" rIns="91425" bIns="91425" anchor="ctr" anchorCtr="0">
            <a:noAutofit/>
          </a:bodyPr>
          <a:lstStyle>
            <a:lvl1pPr marL="0" marR="0" lvl="0" indent="0" algn="ctr" rtl="0">
              <a:lnSpc>
                <a:spcPct val="115000"/>
              </a:lnSpc>
              <a:spcBef>
                <a:spcPts val="0"/>
              </a:spcBef>
              <a:spcAft>
                <a:spcPts val="0"/>
              </a:spcAft>
              <a:buClr>
                <a:schemeClr val="dk2"/>
              </a:buClr>
              <a:buSzPts val="1400"/>
              <a:buFont typeface="Roboto"/>
              <a:buNone/>
              <a:defRPr sz="3600" b="1">
                <a:solidFill>
                  <a:schemeClr val="lt1"/>
                </a:solidFill>
                <a:latin typeface="Merriweather"/>
                <a:ea typeface="Merriweather"/>
                <a:cs typeface="Merriweather"/>
                <a:sym typeface="Merriweather"/>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2">
  <p:cSld name="CUSTOM_2_1_2">
    <p:spTree>
      <p:nvGrpSpPr>
        <p:cNvPr id="1" name="Shape 190"/>
        <p:cNvGrpSpPr/>
        <p:nvPr/>
      </p:nvGrpSpPr>
      <p:grpSpPr>
        <a:xfrm>
          <a:off x="0" y="0"/>
          <a:ext cx="0" cy="0"/>
          <a:chOff x="0" y="0"/>
          <a:chExt cx="0" cy="0"/>
        </a:xfrm>
      </p:grpSpPr>
      <p:sp>
        <p:nvSpPr>
          <p:cNvPr id="191" name="Google Shape;191;p23"/>
          <p:cNvSpPr txBox="1">
            <a:spLocks noGrp="1"/>
          </p:cNvSpPr>
          <p:nvPr>
            <p:ph type="ctrTitle"/>
          </p:nvPr>
        </p:nvSpPr>
        <p:spPr>
          <a:xfrm>
            <a:off x="1597800" y="487650"/>
            <a:ext cx="5933400" cy="422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2800"/>
              <a:buFont typeface="Merriweather"/>
              <a:buNone/>
              <a:defRPr b="1">
                <a:latin typeface="Merriweather"/>
                <a:ea typeface="Merriweather"/>
                <a:cs typeface="Merriweather"/>
                <a:sym typeface="Merriweather"/>
              </a:defRPr>
            </a:lvl1pPr>
            <a:lvl2pPr lvl="1" rtl="0">
              <a:spcBef>
                <a:spcPts val="0"/>
              </a:spcBef>
              <a:spcAft>
                <a:spcPts val="0"/>
              </a:spcAft>
              <a:buSzPts val="5200"/>
              <a:buFont typeface="Merriweather"/>
              <a:buNone/>
              <a:defRPr sz="5200" b="1">
                <a:latin typeface="Merriweather"/>
                <a:ea typeface="Merriweather"/>
                <a:cs typeface="Merriweather"/>
                <a:sym typeface="Merriweather"/>
              </a:defRPr>
            </a:lvl2pPr>
            <a:lvl3pPr lvl="2" rtl="0">
              <a:spcBef>
                <a:spcPts val="0"/>
              </a:spcBef>
              <a:spcAft>
                <a:spcPts val="0"/>
              </a:spcAft>
              <a:buSzPts val="5200"/>
              <a:buFont typeface="Merriweather"/>
              <a:buNone/>
              <a:defRPr sz="5200" b="1">
                <a:latin typeface="Merriweather"/>
                <a:ea typeface="Merriweather"/>
                <a:cs typeface="Merriweather"/>
                <a:sym typeface="Merriweather"/>
              </a:defRPr>
            </a:lvl3pPr>
            <a:lvl4pPr lvl="3" rtl="0">
              <a:spcBef>
                <a:spcPts val="0"/>
              </a:spcBef>
              <a:spcAft>
                <a:spcPts val="0"/>
              </a:spcAft>
              <a:buSzPts val="5200"/>
              <a:buFont typeface="Merriweather"/>
              <a:buNone/>
              <a:defRPr sz="5200" b="1">
                <a:latin typeface="Merriweather"/>
                <a:ea typeface="Merriweather"/>
                <a:cs typeface="Merriweather"/>
                <a:sym typeface="Merriweather"/>
              </a:defRPr>
            </a:lvl4pPr>
            <a:lvl5pPr lvl="4" rtl="0">
              <a:spcBef>
                <a:spcPts val="0"/>
              </a:spcBef>
              <a:spcAft>
                <a:spcPts val="0"/>
              </a:spcAft>
              <a:buSzPts val="5200"/>
              <a:buFont typeface="Merriweather"/>
              <a:buNone/>
              <a:defRPr sz="5200" b="1">
                <a:latin typeface="Merriweather"/>
                <a:ea typeface="Merriweather"/>
                <a:cs typeface="Merriweather"/>
                <a:sym typeface="Merriweather"/>
              </a:defRPr>
            </a:lvl5pPr>
            <a:lvl6pPr lvl="5" rtl="0">
              <a:spcBef>
                <a:spcPts val="0"/>
              </a:spcBef>
              <a:spcAft>
                <a:spcPts val="0"/>
              </a:spcAft>
              <a:buSzPts val="5200"/>
              <a:buFont typeface="Merriweather"/>
              <a:buNone/>
              <a:defRPr sz="5200" b="1">
                <a:latin typeface="Merriweather"/>
                <a:ea typeface="Merriweather"/>
                <a:cs typeface="Merriweather"/>
                <a:sym typeface="Merriweather"/>
              </a:defRPr>
            </a:lvl6pPr>
            <a:lvl7pPr lvl="6" rtl="0">
              <a:spcBef>
                <a:spcPts val="0"/>
              </a:spcBef>
              <a:spcAft>
                <a:spcPts val="0"/>
              </a:spcAft>
              <a:buSzPts val="5200"/>
              <a:buFont typeface="Merriweather"/>
              <a:buNone/>
              <a:defRPr sz="5200" b="1">
                <a:latin typeface="Merriweather"/>
                <a:ea typeface="Merriweather"/>
                <a:cs typeface="Merriweather"/>
                <a:sym typeface="Merriweather"/>
              </a:defRPr>
            </a:lvl7pPr>
            <a:lvl8pPr lvl="7" rtl="0">
              <a:spcBef>
                <a:spcPts val="0"/>
              </a:spcBef>
              <a:spcAft>
                <a:spcPts val="0"/>
              </a:spcAft>
              <a:buSzPts val="5200"/>
              <a:buFont typeface="Merriweather"/>
              <a:buNone/>
              <a:defRPr sz="5200" b="1">
                <a:latin typeface="Merriweather"/>
                <a:ea typeface="Merriweather"/>
                <a:cs typeface="Merriweather"/>
                <a:sym typeface="Merriweather"/>
              </a:defRPr>
            </a:lvl8pPr>
            <a:lvl9pPr lvl="8" rtl="0">
              <a:spcBef>
                <a:spcPts val="0"/>
              </a:spcBef>
              <a:spcAft>
                <a:spcPts val="0"/>
              </a:spcAft>
              <a:buSzPts val="5200"/>
              <a:buFont typeface="Merriweather"/>
              <a:buNone/>
              <a:defRPr sz="5200" b="1">
                <a:latin typeface="Merriweather"/>
                <a:ea typeface="Merriweather"/>
                <a:cs typeface="Merriweather"/>
                <a:sym typeface="Merriweather"/>
              </a:defRPr>
            </a:lvl9pPr>
          </a:lstStyle>
          <a:p>
            <a:r>
              <a:rPr lang="zh-CN" altLang="en-US"/>
              <a:t>单击此处编辑母版标题样式</a:t>
            </a:r>
            <a:endParaRPr/>
          </a:p>
        </p:txBody>
      </p:sp>
      <p:sp>
        <p:nvSpPr>
          <p:cNvPr id="192" name="Google Shape;192;p23"/>
          <p:cNvSpPr txBox="1">
            <a:spLocks noGrp="1"/>
          </p:cNvSpPr>
          <p:nvPr>
            <p:ph type="subTitle" idx="1"/>
          </p:nvPr>
        </p:nvSpPr>
        <p:spPr>
          <a:xfrm>
            <a:off x="720000" y="1043500"/>
            <a:ext cx="1540800" cy="174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Font typeface="Roboto"/>
              <a:buNone/>
              <a:defRPr sz="10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93" name="Google Shape;193;p23"/>
          <p:cNvSpPr txBox="1">
            <a:spLocks noGrp="1"/>
          </p:cNvSpPr>
          <p:nvPr>
            <p:ph type="subTitle" idx="2"/>
          </p:nvPr>
        </p:nvSpPr>
        <p:spPr>
          <a:xfrm>
            <a:off x="3799350" y="1044100"/>
            <a:ext cx="1545300" cy="173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Font typeface="Roboto"/>
              <a:buNone/>
              <a:defRPr sz="10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94" name="Google Shape;194;p23"/>
          <p:cNvSpPr txBox="1">
            <a:spLocks noGrp="1"/>
          </p:cNvSpPr>
          <p:nvPr>
            <p:ph type="subTitle" idx="3"/>
          </p:nvPr>
        </p:nvSpPr>
        <p:spPr>
          <a:xfrm>
            <a:off x="6883200" y="1044100"/>
            <a:ext cx="1545300" cy="173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Font typeface="Roboto"/>
              <a:buNone/>
              <a:defRPr sz="1000">
                <a:latin typeface="Merriweather"/>
                <a:ea typeface="Merriweather"/>
                <a:cs typeface="Merriweather"/>
                <a:sym typeface="Merriweather"/>
              </a:defRPr>
            </a:lvl1pPr>
            <a:lvl2pPr lvl="1" algn="just" rtl="0">
              <a:lnSpc>
                <a:spcPct val="100000"/>
              </a:lnSpc>
              <a:spcBef>
                <a:spcPts val="0"/>
              </a:spcBef>
              <a:spcAft>
                <a:spcPts val="0"/>
              </a:spcAft>
              <a:buSzPts val="1400"/>
              <a:buNone/>
              <a:defRPr/>
            </a:lvl2pPr>
            <a:lvl3pPr lvl="2" algn="just" rtl="0">
              <a:lnSpc>
                <a:spcPct val="100000"/>
              </a:lnSpc>
              <a:spcBef>
                <a:spcPts val="0"/>
              </a:spcBef>
              <a:spcAft>
                <a:spcPts val="0"/>
              </a:spcAft>
              <a:buSzPts val="1400"/>
              <a:buNone/>
              <a:defRPr/>
            </a:lvl3pPr>
            <a:lvl4pPr lvl="3" algn="just" rtl="0">
              <a:lnSpc>
                <a:spcPct val="100000"/>
              </a:lnSpc>
              <a:spcBef>
                <a:spcPts val="0"/>
              </a:spcBef>
              <a:spcAft>
                <a:spcPts val="0"/>
              </a:spcAft>
              <a:buSzPts val="1400"/>
              <a:buNone/>
              <a:defRPr/>
            </a:lvl4pPr>
            <a:lvl5pPr lvl="4" algn="just" rtl="0">
              <a:lnSpc>
                <a:spcPct val="100000"/>
              </a:lnSpc>
              <a:spcBef>
                <a:spcPts val="0"/>
              </a:spcBef>
              <a:spcAft>
                <a:spcPts val="0"/>
              </a:spcAft>
              <a:buSzPts val="1400"/>
              <a:buNone/>
              <a:defRPr/>
            </a:lvl5pPr>
            <a:lvl6pPr lvl="5" algn="just" rtl="0">
              <a:lnSpc>
                <a:spcPct val="100000"/>
              </a:lnSpc>
              <a:spcBef>
                <a:spcPts val="0"/>
              </a:spcBef>
              <a:spcAft>
                <a:spcPts val="0"/>
              </a:spcAft>
              <a:buSzPts val="1400"/>
              <a:buNone/>
              <a:defRPr/>
            </a:lvl6pPr>
            <a:lvl7pPr lvl="6" algn="just" rtl="0">
              <a:lnSpc>
                <a:spcPct val="100000"/>
              </a:lnSpc>
              <a:spcBef>
                <a:spcPts val="0"/>
              </a:spcBef>
              <a:spcAft>
                <a:spcPts val="0"/>
              </a:spcAft>
              <a:buSzPts val="1400"/>
              <a:buNone/>
              <a:defRPr/>
            </a:lvl7pPr>
            <a:lvl8pPr lvl="7" algn="just" rtl="0">
              <a:lnSpc>
                <a:spcPct val="100000"/>
              </a:lnSpc>
              <a:spcBef>
                <a:spcPts val="0"/>
              </a:spcBef>
              <a:spcAft>
                <a:spcPts val="0"/>
              </a:spcAft>
              <a:buSzPts val="1400"/>
              <a:buNone/>
              <a:defRPr/>
            </a:lvl8pPr>
            <a:lvl9pPr lvl="8" algn="just" rtl="0">
              <a:lnSpc>
                <a:spcPct val="100000"/>
              </a:lnSpc>
              <a:spcBef>
                <a:spcPts val="0"/>
              </a:spcBef>
              <a:spcAft>
                <a:spcPts val="0"/>
              </a:spcAft>
              <a:buSzPts val="1400"/>
              <a:buNone/>
              <a:defRPr/>
            </a:lvl9pPr>
          </a:lstStyle>
          <a:p>
            <a:r>
              <a:rPr lang="zh-CN" altLang="en-US"/>
              <a:t>单击此处编辑母版副标题样式</a:t>
            </a:r>
            <a:endParaRPr/>
          </a:p>
        </p:txBody>
      </p:sp>
      <p:sp>
        <p:nvSpPr>
          <p:cNvPr id="195" name="Google Shape;195;p23"/>
          <p:cNvSpPr txBox="1">
            <a:spLocks noGrp="1"/>
          </p:cNvSpPr>
          <p:nvPr>
            <p:ph type="body" idx="4"/>
          </p:nvPr>
        </p:nvSpPr>
        <p:spPr>
          <a:xfrm>
            <a:off x="720000" y="1983361"/>
            <a:ext cx="3297600" cy="2692800"/>
          </a:xfrm>
          <a:prstGeom prst="rect">
            <a:avLst/>
          </a:prstGeom>
        </p:spPr>
        <p:txBody>
          <a:bodyPr spcFirstLastPara="1" wrap="square" lIns="91425" tIns="91425" rIns="91425" bIns="91425" anchor="t" anchorCtr="0">
            <a:noAutofit/>
          </a:bodyPr>
          <a:lstStyle>
            <a:lvl1pPr marL="457200" lvl="0" indent="-292100" rtl="0">
              <a:lnSpc>
                <a:spcPct val="105000"/>
              </a:lnSpc>
              <a:spcBef>
                <a:spcPts val="0"/>
              </a:spcBef>
              <a:spcAft>
                <a:spcPts val="0"/>
              </a:spcAft>
              <a:buSzPts val="1000"/>
              <a:buFont typeface="Montserrat"/>
              <a:buChar char="●"/>
              <a:defRPr sz="1200"/>
            </a:lvl1pPr>
            <a:lvl2pPr marL="914400" lvl="1" indent="-330200" rtl="0">
              <a:lnSpc>
                <a:spcPct val="100000"/>
              </a:lnSpc>
              <a:spcBef>
                <a:spcPts val="0"/>
              </a:spcBef>
              <a:spcAft>
                <a:spcPts val="0"/>
              </a:spcAft>
              <a:buClr>
                <a:srgbClr val="2B3E55"/>
              </a:buClr>
              <a:buSzPts val="1600"/>
              <a:buFont typeface="Montserrat"/>
              <a:buChar char="○"/>
              <a:defRPr sz="1200"/>
            </a:lvl2pPr>
            <a:lvl3pPr marL="1371600" lvl="2" indent="-330200" rtl="0">
              <a:spcBef>
                <a:spcPts val="1600"/>
              </a:spcBef>
              <a:spcAft>
                <a:spcPts val="0"/>
              </a:spcAft>
              <a:buClr>
                <a:srgbClr val="2B3E55"/>
              </a:buClr>
              <a:buSzPts val="1600"/>
              <a:buFont typeface="Montserrat"/>
              <a:buChar char="■"/>
              <a:defRPr/>
            </a:lvl3pPr>
            <a:lvl4pPr marL="1828800" lvl="3" indent="-330200" rtl="0">
              <a:spcBef>
                <a:spcPts val="1600"/>
              </a:spcBef>
              <a:spcAft>
                <a:spcPts val="0"/>
              </a:spcAft>
              <a:buClr>
                <a:srgbClr val="2B3E55"/>
              </a:buClr>
              <a:buSzPts val="1600"/>
              <a:buFont typeface="Montserrat"/>
              <a:buChar char="●"/>
              <a:defRPr/>
            </a:lvl4pPr>
            <a:lvl5pPr marL="2286000" lvl="4" indent="-330200" rtl="0">
              <a:spcBef>
                <a:spcPts val="1600"/>
              </a:spcBef>
              <a:spcAft>
                <a:spcPts val="0"/>
              </a:spcAft>
              <a:buClr>
                <a:srgbClr val="2B3E55"/>
              </a:buClr>
              <a:buSzPts val="1600"/>
              <a:buFont typeface="Montserrat"/>
              <a:buChar char="○"/>
              <a:defRPr/>
            </a:lvl5pPr>
            <a:lvl6pPr marL="2743200" lvl="5" indent="-330200" rtl="0">
              <a:spcBef>
                <a:spcPts val="1600"/>
              </a:spcBef>
              <a:spcAft>
                <a:spcPts val="0"/>
              </a:spcAft>
              <a:buClr>
                <a:srgbClr val="2B3E55"/>
              </a:buClr>
              <a:buSzPts val="1600"/>
              <a:buFont typeface="Montserrat"/>
              <a:buChar char="■"/>
              <a:defRPr/>
            </a:lvl6pPr>
            <a:lvl7pPr marL="3200400" lvl="6" indent="-330200" rtl="0">
              <a:spcBef>
                <a:spcPts val="1600"/>
              </a:spcBef>
              <a:spcAft>
                <a:spcPts val="0"/>
              </a:spcAft>
              <a:buClr>
                <a:srgbClr val="2B3E55"/>
              </a:buClr>
              <a:buSzPts val="1600"/>
              <a:buFont typeface="Montserrat"/>
              <a:buChar char="●"/>
              <a:defRPr/>
            </a:lvl7pPr>
            <a:lvl8pPr marL="3657600" lvl="7" indent="-330200" rtl="0">
              <a:spcBef>
                <a:spcPts val="1600"/>
              </a:spcBef>
              <a:spcAft>
                <a:spcPts val="0"/>
              </a:spcAft>
              <a:buClr>
                <a:srgbClr val="2B3E55"/>
              </a:buClr>
              <a:buSzPts val="1600"/>
              <a:buFont typeface="Montserrat"/>
              <a:buChar char="○"/>
              <a:defRPr/>
            </a:lvl8pPr>
            <a:lvl9pPr marL="4114800" lvl="8" indent="-330200" rtl="0">
              <a:spcBef>
                <a:spcPts val="1600"/>
              </a:spcBef>
              <a:spcAft>
                <a:spcPts val="1600"/>
              </a:spcAft>
              <a:buClr>
                <a:srgbClr val="2B3E55"/>
              </a:buClr>
              <a:buSzPts val="1600"/>
              <a:buFont typeface="Montserrat"/>
              <a:buChar char="■"/>
              <a:defRPr/>
            </a:lvl9pPr>
          </a:lstStyle>
          <a:p>
            <a:pPr lvl="0"/>
            <a:r>
              <a:rPr lang="zh-CN" altLang="en-US"/>
              <a:t>单击此处编辑母版文本样式</a:t>
            </a:r>
          </a:p>
        </p:txBody>
      </p:sp>
      <p:sp>
        <p:nvSpPr>
          <p:cNvPr id="196" name="Google Shape;196;p23"/>
          <p:cNvSpPr txBox="1">
            <a:spLocks noGrp="1"/>
          </p:cNvSpPr>
          <p:nvPr>
            <p:ph type="subTitle" idx="5"/>
          </p:nvPr>
        </p:nvSpPr>
        <p:spPr>
          <a:xfrm>
            <a:off x="720000" y="1610186"/>
            <a:ext cx="3297600" cy="3183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None/>
              <a:defRPr sz="2000" b="1"/>
            </a:lvl1pPr>
            <a:lvl2pPr lvl="1" rtl="0">
              <a:lnSpc>
                <a:spcPct val="115000"/>
              </a:lnSpc>
              <a:spcBef>
                <a:spcPts val="0"/>
              </a:spcBef>
              <a:spcAft>
                <a:spcPts val="0"/>
              </a:spcAft>
              <a:buSzPts val="1400"/>
              <a:buNone/>
              <a:defRPr/>
            </a:lvl2pPr>
            <a:lvl3pPr lvl="2" rtl="0">
              <a:lnSpc>
                <a:spcPct val="115000"/>
              </a:lnSpc>
              <a:spcBef>
                <a:spcPts val="1600"/>
              </a:spcBef>
              <a:spcAft>
                <a:spcPts val="0"/>
              </a:spcAft>
              <a:buSzPts val="1400"/>
              <a:buNone/>
              <a:defRPr/>
            </a:lvl3pPr>
            <a:lvl4pPr lvl="3" rtl="0">
              <a:lnSpc>
                <a:spcPct val="115000"/>
              </a:lnSpc>
              <a:spcBef>
                <a:spcPts val="1600"/>
              </a:spcBef>
              <a:spcAft>
                <a:spcPts val="0"/>
              </a:spcAft>
              <a:buSzPts val="1400"/>
              <a:buNone/>
              <a:defRPr/>
            </a:lvl4pPr>
            <a:lvl5pPr lvl="4" rtl="0">
              <a:lnSpc>
                <a:spcPct val="115000"/>
              </a:lnSpc>
              <a:spcBef>
                <a:spcPts val="1600"/>
              </a:spcBef>
              <a:spcAft>
                <a:spcPts val="0"/>
              </a:spcAft>
              <a:buSzPts val="1400"/>
              <a:buNone/>
              <a:defRPr/>
            </a:lvl5pPr>
            <a:lvl6pPr lvl="5" rtl="0">
              <a:lnSpc>
                <a:spcPct val="115000"/>
              </a:lnSpc>
              <a:spcBef>
                <a:spcPts val="1600"/>
              </a:spcBef>
              <a:spcAft>
                <a:spcPts val="0"/>
              </a:spcAft>
              <a:buSzPts val="1400"/>
              <a:buNone/>
              <a:defRPr/>
            </a:lvl6pPr>
            <a:lvl7pPr lvl="6" rtl="0">
              <a:lnSpc>
                <a:spcPct val="115000"/>
              </a:lnSpc>
              <a:spcBef>
                <a:spcPts val="1600"/>
              </a:spcBef>
              <a:spcAft>
                <a:spcPts val="0"/>
              </a:spcAft>
              <a:buSzPts val="1400"/>
              <a:buNone/>
              <a:defRPr/>
            </a:lvl7pPr>
            <a:lvl8pPr lvl="7" rtl="0">
              <a:lnSpc>
                <a:spcPct val="115000"/>
              </a:lnSpc>
              <a:spcBef>
                <a:spcPts val="1600"/>
              </a:spcBef>
              <a:spcAft>
                <a:spcPts val="0"/>
              </a:spcAft>
              <a:buSzPts val="1400"/>
              <a:buNone/>
              <a:defRPr/>
            </a:lvl8pPr>
            <a:lvl9pPr lvl="8" rtl="0">
              <a:lnSpc>
                <a:spcPct val="115000"/>
              </a:lnSpc>
              <a:spcBef>
                <a:spcPts val="1600"/>
              </a:spcBef>
              <a:spcAft>
                <a:spcPts val="1600"/>
              </a:spcAft>
              <a:buSzPts val="1400"/>
              <a:buNone/>
              <a:defRPr/>
            </a:lvl9pPr>
          </a:lstStyle>
          <a:p>
            <a:r>
              <a:rPr lang="zh-CN" altLang="en-US"/>
              <a:t>单击此处编辑母版副标题样式</a:t>
            </a:r>
            <a:endParaRPr/>
          </a:p>
        </p:txBody>
      </p:sp>
      <p:sp>
        <p:nvSpPr>
          <p:cNvPr id="197" name="Google Shape;197;p23"/>
          <p:cNvSpPr txBox="1">
            <a:spLocks noGrp="1"/>
          </p:cNvSpPr>
          <p:nvPr>
            <p:ph type="body" idx="6"/>
          </p:nvPr>
        </p:nvSpPr>
        <p:spPr>
          <a:xfrm>
            <a:off x="4233600" y="1983361"/>
            <a:ext cx="3297600" cy="2692800"/>
          </a:xfrm>
          <a:prstGeom prst="rect">
            <a:avLst/>
          </a:prstGeom>
        </p:spPr>
        <p:txBody>
          <a:bodyPr spcFirstLastPara="1" wrap="square" lIns="91425" tIns="91425" rIns="91425" bIns="91425" anchor="t" anchorCtr="0">
            <a:noAutofit/>
          </a:bodyPr>
          <a:lstStyle>
            <a:lvl1pPr marL="457200" lvl="0" indent="-292100" rtl="0">
              <a:lnSpc>
                <a:spcPct val="105000"/>
              </a:lnSpc>
              <a:spcBef>
                <a:spcPts val="0"/>
              </a:spcBef>
              <a:spcAft>
                <a:spcPts val="0"/>
              </a:spcAft>
              <a:buClr>
                <a:schemeClr val="dk1"/>
              </a:buClr>
              <a:buSzPts val="1000"/>
              <a:buFont typeface="Montserrat"/>
              <a:buChar char="●"/>
              <a:defRPr sz="1200"/>
            </a:lvl1pPr>
            <a:lvl2pPr marL="914400" lvl="1" indent="-330200" rtl="0">
              <a:lnSpc>
                <a:spcPct val="100000"/>
              </a:lnSpc>
              <a:spcBef>
                <a:spcPts val="0"/>
              </a:spcBef>
              <a:spcAft>
                <a:spcPts val="0"/>
              </a:spcAft>
              <a:buClr>
                <a:srgbClr val="2B3E55"/>
              </a:buClr>
              <a:buSzPts val="1600"/>
              <a:buFont typeface="Montserrat"/>
              <a:buChar char="○"/>
              <a:defRPr sz="1200"/>
            </a:lvl2pPr>
            <a:lvl3pPr marL="1371600" lvl="2" indent="-330200" rtl="0">
              <a:spcBef>
                <a:spcPts val="1600"/>
              </a:spcBef>
              <a:spcAft>
                <a:spcPts val="0"/>
              </a:spcAft>
              <a:buClr>
                <a:srgbClr val="2B3E55"/>
              </a:buClr>
              <a:buSzPts val="1600"/>
              <a:buFont typeface="Montserrat"/>
              <a:buChar char="■"/>
              <a:defRPr/>
            </a:lvl3pPr>
            <a:lvl4pPr marL="1828800" lvl="3" indent="-330200" rtl="0">
              <a:spcBef>
                <a:spcPts val="1600"/>
              </a:spcBef>
              <a:spcAft>
                <a:spcPts val="0"/>
              </a:spcAft>
              <a:buClr>
                <a:srgbClr val="2B3E55"/>
              </a:buClr>
              <a:buSzPts val="1600"/>
              <a:buFont typeface="Montserrat"/>
              <a:buChar char="●"/>
              <a:defRPr/>
            </a:lvl4pPr>
            <a:lvl5pPr marL="2286000" lvl="4" indent="-330200" rtl="0">
              <a:spcBef>
                <a:spcPts val="1600"/>
              </a:spcBef>
              <a:spcAft>
                <a:spcPts val="0"/>
              </a:spcAft>
              <a:buClr>
                <a:srgbClr val="2B3E55"/>
              </a:buClr>
              <a:buSzPts val="1600"/>
              <a:buFont typeface="Montserrat"/>
              <a:buChar char="○"/>
              <a:defRPr/>
            </a:lvl5pPr>
            <a:lvl6pPr marL="2743200" lvl="5" indent="-330200" rtl="0">
              <a:spcBef>
                <a:spcPts val="1600"/>
              </a:spcBef>
              <a:spcAft>
                <a:spcPts val="0"/>
              </a:spcAft>
              <a:buClr>
                <a:srgbClr val="2B3E55"/>
              </a:buClr>
              <a:buSzPts val="1600"/>
              <a:buFont typeface="Montserrat"/>
              <a:buChar char="■"/>
              <a:defRPr/>
            </a:lvl6pPr>
            <a:lvl7pPr marL="3200400" lvl="6" indent="-330200" rtl="0">
              <a:spcBef>
                <a:spcPts val="1600"/>
              </a:spcBef>
              <a:spcAft>
                <a:spcPts val="0"/>
              </a:spcAft>
              <a:buClr>
                <a:srgbClr val="2B3E55"/>
              </a:buClr>
              <a:buSzPts val="1600"/>
              <a:buFont typeface="Montserrat"/>
              <a:buChar char="●"/>
              <a:defRPr/>
            </a:lvl7pPr>
            <a:lvl8pPr marL="3657600" lvl="7" indent="-330200" rtl="0">
              <a:spcBef>
                <a:spcPts val="1600"/>
              </a:spcBef>
              <a:spcAft>
                <a:spcPts val="0"/>
              </a:spcAft>
              <a:buClr>
                <a:srgbClr val="2B3E55"/>
              </a:buClr>
              <a:buSzPts val="1600"/>
              <a:buFont typeface="Montserrat"/>
              <a:buChar char="○"/>
              <a:defRPr/>
            </a:lvl8pPr>
            <a:lvl9pPr marL="4114800" lvl="8" indent="-330200" rtl="0">
              <a:spcBef>
                <a:spcPts val="1600"/>
              </a:spcBef>
              <a:spcAft>
                <a:spcPts val="1600"/>
              </a:spcAft>
              <a:buClr>
                <a:srgbClr val="2B3E55"/>
              </a:buClr>
              <a:buSzPts val="1600"/>
              <a:buFont typeface="Montserrat"/>
              <a:buChar char="■"/>
              <a:defRPr/>
            </a:lvl9pPr>
          </a:lstStyle>
          <a:p>
            <a:pPr lvl="0"/>
            <a:r>
              <a:rPr lang="zh-CN" altLang="en-US"/>
              <a:t>单击此处编辑母版文本样式</a:t>
            </a:r>
          </a:p>
        </p:txBody>
      </p:sp>
      <p:cxnSp>
        <p:nvCxnSpPr>
          <p:cNvPr id="198" name="Google Shape;198;p23"/>
          <p:cNvCxnSpPr/>
          <p:nvPr/>
        </p:nvCxnSpPr>
        <p:spPr>
          <a:xfrm>
            <a:off x="722950" y="999400"/>
            <a:ext cx="7686600" cy="0"/>
          </a:xfrm>
          <a:prstGeom prst="straightConnector1">
            <a:avLst/>
          </a:prstGeom>
          <a:noFill/>
          <a:ln w="19050" cap="flat" cmpd="sng">
            <a:solidFill>
              <a:schemeClr val="accen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CUSTOM_2_1_1">
    <p:spTree>
      <p:nvGrpSpPr>
        <p:cNvPr id="1" name="Shape 19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45025"/>
            <a:ext cx="7689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1pPr>
            <a:lvl2pPr lvl="1">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2pPr>
            <a:lvl3pPr lvl="2">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3pPr>
            <a:lvl4pPr lvl="3">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4pPr>
            <a:lvl5pPr lvl="4">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5pPr>
            <a:lvl6pPr lvl="5">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6pPr>
            <a:lvl7pPr lvl="6">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7pPr>
            <a:lvl8pPr lvl="7">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8pPr>
            <a:lvl9pPr lvl="8">
              <a:spcBef>
                <a:spcPts val="0"/>
              </a:spcBef>
              <a:spcAft>
                <a:spcPts val="0"/>
              </a:spcAft>
              <a:buClr>
                <a:schemeClr val="dk1"/>
              </a:buClr>
              <a:buSzPts val="2800"/>
              <a:buFont typeface="Merriweather Black"/>
              <a:buNone/>
              <a:defRPr sz="2800">
                <a:solidFill>
                  <a:schemeClr val="dk1"/>
                </a:solidFill>
                <a:latin typeface="Merriweather Black"/>
                <a:ea typeface="Merriweather Black"/>
                <a:cs typeface="Merriweather Black"/>
                <a:sym typeface="Merriweather Black"/>
              </a:defRPr>
            </a:lvl9pPr>
          </a:lstStyle>
          <a:p>
            <a:endParaRPr/>
          </a:p>
        </p:txBody>
      </p:sp>
      <p:sp>
        <p:nvSpPr>
          <p:cNvPr id="7" name="Google Shape;7;p1"/>
          <p:cNvSpPr txBox="1">
            <a:spLocks noGrp="1"/>
          </p:cNvSpPr>
          <p:nvPr>
            <p:ph type="body" idx="1"/>
          </p:nvPr>
        </p:nvSpPr>
        <p:spPr>
          <a:xfrm>
            <a:off x="720000" y="1152475"/>
            <a:ext cx="76896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1pPr>
            <a:lvl2pPr marL="914400" lvl="1"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2pPr>
            <a:lvl3pPr marL="1371600" lvl="2"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3pPr>
            <a:lvl4pPr marL="1828800" lvl="3"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4pPr>
            <a:lvl5pPr marL="2286000" lvl="4"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5pPr>
            <a:lvl6pPr marL="2743200" lvl="5"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6pPr>
            <a:lvl7pPr marL="3200400" lvl="6"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7pPr>
            <a:lvl8pPr marL="3657600" lvl="7" indent="-317500">
              <a:lnSpc>
                <a:spcPct val="115000"/>
              </a:lnSpc>
              <a:spcBef>
                <a:spcPts val="1600"/>
              </a:spcBef>
              <a:spcAft>
                <a:spcPts val="0"/>
              </a:spcAft>
              <a:buClr>
                <a:schemeClr val="dk2"/>
              </a:buClr>
              <a:buSzPts val="1400"/>
              <a:buFont typeface="Merriweather"/>
              <a:buChar char="○"/>
              <a:defRPr>
                <a:solidFill>
                  <a:schemeClr val="dk2"/>
                </a:solidFill>
                <a:latin typeface="Merriweather"/>
                <a:ea typeface="Merriweather"/>
                <a:cs typeface="Merriweather"/>
                <a:sym typeface="Merriweather"/>
              </a:defRPr>
            </a:lvl8pPr>
            <a:lvl9pPr marL="4114800" lvl="8" indent="-317500">
              <a:lnSpc>
                <a:spcPct val="115000"/>
              </a:lnSpc>
              <a:spcBef>
                <a:spcPts val="1600"/>
              </a:spcBef>
              <a:spcAft>
                <a:spcPts val="1600"/>
              </a:spcAft>
              <a:buClr>
                <a:schemeClr val="dk2"/>
              </a:buClr>
              <a:buSzPts val="1400"/>
              <a:buFont typeface="Merriweather"/>
              <a:buChar char="■"/>
              <a:defRPr>
                <a:solidFill>
                  <a:schemeClr val="dk2"/>
                </a:solidFill>
                <a:latin typeface="Merriweather"/>
                <a:ea typeface="Merriweather"/>
                <a:cs typeface="Merriweather"/>
                <a:sym typeface="Merriweath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4" r:id="rId4"/>
    <p:sldLayoutId id="2147483656" r:id="rId5"/>
    <p:sldLayoutId id="2147483658" r:id="rId6"/>
    <p:sldLayoutId id="2147483659" r:id="rId7"/>
    <p:sldLayoutId id="2147483669" r:id="rId8"/>
    <p:sldLayoutId id="2147483670" r:id="rId9"/>
  </p:sldLayoutIdLst>
  <p:hf sldNum="0"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www.freepik.com/free-photo/businessman-drinking-coffee_3433119.htm/?utm_source=slidesgo_template&amp;utm_medium=referral-link&amp;utm_campaign=sg_resources&amp;utm_content=freepik" TargetMode="External"/><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27"/>
          <p:cNvSpPr txBox="1">
            <a:spLocks noGrp="1"/>
          </p:cNvSpPr>
          <p:nvPr>
            <p:ph type="ctrTitle"/>
          </p:nvPr>
        </p:nvSpPr>
        <p:spPr>
          <a:xfrm>
            <a:off x="1020839" y="441800"/>
            <a:ext cx="7102322"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The Reform and Opening Up</a:t>
            </a:r>
            <a:endParaRPr dirty="0"/>
          </a:p>
        </p:txBody>
      </p:sp>
      <p:sp>
        <p:nvSpPr>
          <p:cNvPr id="210" name="Google Shape;210;p27"/>
          <p:cNvSpPr txBox="1">
            <a:spLocks noGrp="1"/>
          </p:cNvSpPr>
          <p:nvPr>
            <p:ph type="subTitle" idx="1"/>
          </p:nvPr>
        </p:nvSpPr>
        <p:spPr>
          <a:xfrm>
            <a:off x="783900" y="4391146"/>
            <a:ext cx="7686600" cy="640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dirty="0"/>
              <a:t>China holds a grand gathering to celebrate the 40</a:t>
            </a:r>
            <a:r>
              <a:rPr lang="en" sz="1400" baseline="30000" dirty="0"/>
              <a:t>th</a:t>
            </a:r>
            <a:r>
              <a:rPr lang="en" sz="1400" dirty="0"/>
              <a:t> anniversary of the country’s reform and opening up at the Great Hall of the People in Beijing on December 18,2018.</a:t>
            </a:r>
            <a:endParaRPr sz="1400" dirty="0"/>
          </a:p>
        </p:txBody>
      </p:sp>
      <p:sp>
        <p:nvSpPr>
          <p:cNvPr id="211" name="Google Shape;211;p27"/>
          <p:cNvSpPr txBox="1">
            <a:spLocks noGrp="1"/>
          </p:cNvSpPr>
          <p:nvPr>
            <p:ph type="subTitle" idx="2"/>
          </p:nvPr>
        </p:nvSpPr>
        <p:spPr>
          <a:xfrm>
            <a:off x="720000" y="1043500"/>
            <a:ext cx="1540800" cy="1746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Tuesday 12/08/2020</a:t>
            </a:r>
            <a:endParaRPr dirty="0"/>
          </a:p>
        </p:txBody>
      </p:sp>
      <p:sp>
        <p:nvSpPr>
          <p:cNvPr id="213" name="Google Shape;213;p27"/>
          <p:cNvSpPr txBox="1">
            <a:spLocks noGrp="1"/>
          </p:cNvSpPr>
          <p:nvPr>
            <p:ph type="subTitle" idx="4"/>
          </p:nvPr>
        </p:nvSpPr>
        <p:spPr>
          <a:xfrm>
            <a:off x="6185907" y="990767"/>
            <a:ext cx="2238093" cy="242534"/>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dirty="0"/>
              <a:t>Presented by: </a:t>
            </a:r>
            <a:r>
              <a:rPr lang="zh-CN" altLang="en" dirty="0"/>
              <a:t>张薇</a:t>
            </a:r>
            <a:endParaRPr dirty="0"/>
          </a:p>
        </p:txBody>
      </p:sp>
      <p:pic>
        <p:nvPicPr>
          <p:cNvPr id="5" name="图片 4">
            <a:extLst>
              <a:ext uri="{FF2B5EF4-FFF2-40B4-BE49-F238E27FC236}">
                <a16:creationId xmlns:a16="http://schemas.microsoft.com/office/drawing/2014/main" id="{68977EE3-D059-B34B-950E-BA6BB95B9D88}"/>
              </a:ext>
            </a:extLst>
          </p:cNvPr>
          <p:cNvPicPr>
            <a:picLocks noChangeAspect="1"/>
          </p:cNvPicPr>
          <p:nvPr/>
        </p:nvPicPr>
        <p:blipFill rotWithShape="1">
          <a:blip r:embed="rId3"/>
          <a:srcRect l="953" t="12404" r="496" b="24493"/>
          <a:stretch/>
        </p:blipFill>
        <p:spPr>
          <a:xfrm>
            <a:off x="720000" y="1412301"/>
            <a:ext cx="7814400" cy="2978845"/>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ctrTitle"/>
          </p:nvPr>
        </p:nvSpPr>
        <p:spPr>
          <a:xfrm>
            <a:off x="1600200" y="484632"/>
            <a:ext cx="5933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Opening Up</a:t>
            </a:r>
            <a:endParaRPr dirty="0"/>
          </a:p>
        </p:txBody>
      </p:sp>
      <p:sp>
        <p:nvSpPr>
          <p:cNvPr id="219" name="Google Shape;219;p28"/>
          <p:cNvSpPr txBox="1">
            <a:spLocks noGrp="1"/>
          </p:cNvSpPr>
          <p:nvPr>
            <p:ph type="body" idx="1"/>
          </p:nvPr>
        </p:nvSpPr>
        <p:spPr>
          <a:xfrm>
            <a:off x="720000" y="1180800"/>
            <a:ext cx="7689600" cy="3635100"/>
          </a:xfrm>
          <a:prstGeom prst="rect">
            <a:avLst/>
          </a:prstGeom>
        </p:spPr>
        <p:txBody>
          <a:bodyPr spcFirstLastPara="1" wrap="square" lIns="0" tIns="0" rIns="0" bIns="0" anchor="t" anchorCtr="0">
            <a:noAutofit/>
          </a:bodyPr>
          <a:lstStyle/>
          <a:p>
            <a:pPr marL="457200" lvl="0" indent="-304800" algn="l" rtl="0">
              <a:spcBef>
                <a:spcPts val="800"/>
              </a:spcBef>
              <a:spcAft>
                <a:spcPts val="0"/>
              </a:spcAft>
              <a:buClr>
                <a:schemeClr val="dk2"/>
              </a:buClr>
              <a:buSzPts val="1200"/>
              <a:buFont typeface="Merriweather"/>
              <a:buChar char="●"/>
            </a:pPr>
            <a:r>
              <a:rPr lang="en-US" altLang="zh-CN" dirty="0"/>
              <a:t>Foreign</a:t>
            </a:r>
            <a:r>
              <a:rPr lang="zh-CN" altLang="en-US" dirty="0"/>
              <a:t> </a:t>
            </a:r>
            <a:r>
              <a:rPr lang="en-US" altLang="zh-CN" dirty="0"/>
              <a:t>Trade</a:t>
            </a:r>
            <a:r>
              <a:rPr lang="zh-CN" altLang="en-US" dirty="0"/>
              <a:t> </a:t>
            </a:r>
            <a:r>
              <a:rPr lang="en-US" altLang="zh-CN" dirty="0"/>
              <a:t>Policy</a:t>
            </a:r>
            <a:endParaRPr dirty="0"/>
          </a:p>
          <a:p>
            <a:pPr marL="457200" lvl="0" indent="-304800" algn="l" rtl="0">
              <a:spcBef>
                <a:spcPts val="0"/>
              </a:spcBef>
              <a:spcAft>
                <a:spcPts val="0"/>
              </a:spcAft>
              <a:buClr>
                <a:schemeClr val="dk2"/>
              </a:buClr>
              <a:buSzPts val="1200"/>
              <a:buFont typeface="Merriweather"/>
              <a:buChar char="●"/>
            </a:pPr>
            <a:r>
              <a:rPr lang="en-US" altLang="zh-CN" dirty="0"/>
              <a:t>The</a:t>
            </a:r>
            <a:r>
              <a:rPr lang="zh-CN" altLang="en-US" dirty="0"/>
              <a:t> </a:t>
            </a:r>
            <a:r>
              <a:rPr lang="en-US" altLang="zh-CN" dirty="0"/>
              <a:t>government</a:t>
            </a:r>
            <a:r>
              <a:rPr lang="zh-CN" altLang="en-US" dirty="0"/>
              <a:t> </a:t>
            </a:r>
            <a:r>
              <a:rPr lang="en-US" altLang="zh-CN" dirty="0"/>
              <a:t>adopted</a:t>
            </a:r>
            <a:r>
              <a:rPr lang="zh-CN" altLang="en-US" dirty="0"/>
              <a:t> </a:t>
            </a:r>
            <a:r>
              <a:rPr lang="en-US" altLang="zh-CN" dirty="0"/>
              <a:t>the</a:t>
            </a:r>
            <a:r>
              <a:rPr lang="zh-CN" altLang="en-US" dirty="0"/>
              <a:t> </a:t>
            </a:r>
            <a:r>
              <a:rPr lang="en-US" altLang="zh-CN" dirty="0"/>
              <a:t>export-oriented</a:t>
            </a:r>
            <a:r>
              <a:rPr lang="zh-CN" altLang="en-US" dirty="0"/>
              <a:t> </a:t>
            </a:r>
            <a:r>
              <a:rPr lang="en-US" altLang="zh-CN" dirty="0"/>
              <a:t>strategy,</a:t>
            </a:r>
            <a:r>
              <a:rPr lang="zh-CN" altLang="en-US" dirty="0"/>
              <a:t> </a:t>
            </a:r>
            <a:r>
              <a:rPr lang="en-US" altLang="zh-CN" dirty="0"/>
              <a:t>supporting</a:t>
            </a:r>
            <a:r>
              <a:rPr lang="zh-CN" altLang="en-US" dirty="0"/>
              <a:t> </a:t>
            </a:r>
            <a:r>
              <a:rPr lang="en-US" altLang="zh-CN" dirty="0"/>
              <a:t>export</a:t>
            </a:r>
            <a:r>
              <a:rPr lang="zh-CN" altLang="en-US" dirty="0"/>
              <a:t> </a:t>
            </a:r>
            <a:r>
              <a:rPr lang="en-US" altLang="zh-CN" dirty="0"/>
              <a:t>industry</a:t>
            </a:r>
            <a:r>
              <a:rPr lang="zh-CN" altLang="en-US" dirty="0"/>
              <a:t> </a:t>
            </a:r>
            <a:r>
              <a:rPr lang="en-US" altLang="zh-CN" dirty="0"/>
              <a:t>and</a:t>
            </a:r>
            <a:r>
              <a:rPr lang="zh-CN" altLang="en-US" dirty="0"/>
              <a:t> </a:t>
            </a:r>
            <a:r>
              <a:rPr lang="en-US" altLang="zh-CN" dirty="0"/>
              <a:t>establishing</a:t>
            </a:r>
            <a:r>
              <a:rPr lang="zh-CN" altLang="en-US" dirty="0"/>
              <a:t> </a:t>
            </a:r>
            <a:r>
              <a:rPr lang="en-US" altLang="zh-CN" dirty="0"/>
              <a:t>export</a:t>
            </a:r>
            <a:r>
              <a:rPr lang="zh-CN" altLang="en-US" dirty="0"/>
              <a:t> </a:t>
            </a:r>
            <a:r>
              <a:rPr lang="en-US" altLang="zh-CN" dirty="0"/>
              <a:t>producing</a:t>
            </a:r>
            <a:r>
              <a:rPr lang="zh-CN" altLang="en-US" dirty="0"/>
              <a:t> </a:t>
            </a:r>
            <a:r>
              <a:rPr lang="en-US" altLang="zh-CN" dirty="0"/>
              <a:t>system</a:t>
            </a:r>
            <a:r>
              <a:rPr lang="en" dirty="0"/>
              <a:t>.</a:t>
            </a:r>
            <a:endParaRPr dirty="0"/>
          </a:p>
          <a:p>
            <a:pPr marL="457200" lvl="0" indent="-304800" algn="l" rtl="0">
              <a:spcBef>
                <a:spcPts val="0"/>
              </a:spcBef>
              <a:spcAft>
                <a:spcPts val="0"/>
              </a:spcAft>
              <a:buClr>
                <a:schemeClr val="dk2"/>
              </a:buClr>
              <a:buSzPts val="1200"/>
              <a:buFont typeface="Merriweather"/>
              <a:buChar char="●"/>
            </a:pPr>
            <a:r>
              <a:rPr lang="en-US" altLang="zh-CN" dirty="0"/>
              <a:t>The</a:t>
            </a:r>
            <a:r>
              <a:rPr lang="zh-CN" altLang="en-US" dirty="0"/>
              <a:t> </a:t>
            </a:r>
            <a:r>
              <a:rPr lang="en-US" altLang="zh-CN" dirty="0"/>
              <a:t>government</a:t>
            </a:r>
            <a:r>
              <a:rPr lang="zh-CN" altLang="en-US" dirty="0"/>
              <a:t> </a:t>
            </a:r>
            <a:r>
              <a:rPr lang="en-US" altLang="zh-CN" dirty="0"/>
              <a:t>encouraged</a:t>
            </a:r>
            <a:r>
              <a:rPr lang="zh-CN" altLang="en-US" dirty="0"/>
              <a:t> </a:t>
            </a:r>
            <a:r>
              <a:rPr lang="en-US" altLang="zh-CN" dirty="0"/>
              <a:t>companies</a:t>
            </a:r>
            <a:r>
              <a:rPr lang="zh-CN" altLang="en-US" dirty="0"/>
              <a:t> </a:t>
            </a:r>
            <a:r>
              <a:rPr lang="en-US" altLang="zh-CN" dirty="0"/>
              <a:t>to</a:t>
            </a:r>
            <a:r>
              <a:rPr lang="zh-CN" altLang="en-US" dirty="0"/>
              <a:t> </a:t>
            </a:r>
            <a:r>
              <a:rPr lang="en-US" altLang="zh-CN" dirty="0"/>
              <a:t>absorb</a:t>
            </a:r>
            <a:r>
              <a:rPr lang="zh-CN" altLang="en-US" dirty="0"/>
              <a:t> </a:t>
            </a:r>
            <a:r>
              <a:rPr lang="en-US" altLang="zh-CN" dirty="0"/>
              <a:t>foreign</a:t>
            </a:r>
            <a:r>
              <a:rPr lang="zh-CN" altLang="en-US" dirty="0"/>
              <a:t> </a:t>
            </a:r>
            <a:r>
              <a:rPr lang="en-US" altLang="zh-CN" dirty="0"/>
              <a:t>direct</a:t>
            </a:r>
            <a:r>
              <a:rPr lang="zh-CN" altLang="en-US" dirty="0"/>
              <a:t> </a:t>
            </a:r>
            <a:r>
              <a:rPr lang="en-US" altLang="zh-CN" dirty="0"/>
              <a:t>investment</a:t>
            </a:r>
            <a:r>
              <a:rPr lang="zh-CN" altLang="en-US" dirty="0"/>
              <a:t> </a:t>
            </a:r>
            <a:r>
              <a:rPr lang="en-US" altLang="zh-CN" dirty="0"/>
              <a:t>(</a:t>
            </a:r>
            <a:r>
              <a:rPr lang="zh-CN" altLang="en-US" dirty="0"/>
              <a:t>外商直接投资</a:t>
            </a:r>
            <a:r>
              <a:rPr lang="en-US" altLang="zh-CN" dirty="0"/>
              <a:t>FDI).</a:t>
            </a:r>
          </a:p>
          <a:p>
            <a:pPr marL="457200" lvl="0" indent="-304800" algn="l" rtl="0">
              <a:spcBef>
                <a:spcPts val="0"/>
              </a:spcBef>
              <a:spcAft>
                <a:spcPts val="0"/>
              </a:spcAft>
              <a:buClr>
                <a:schemeClr val="dk2"/>
              </a:buClr>
              <a:buSzPts val="1200"/>
              <a:buFont typeface="Merriweather"/>
              <a:buChar char="●"/>
            </a:pPr>
            <a:endParaRPr lang="en-US" dirty="0"/>
          </a:p>
          <a:p>
            <a:pPr marL="457200" lvl="0" indent="-304800" algn="l" rtl="0">
              <a:spcBef>
                <a:spcPts val="0"/>
              </a:spcBef>
              <a:spcAft>
                <a:spcPts val="0"/>
              </a:spcAft>
              <a:buClr>
                <a:schemeClr val="dk2"/>
              </a:buClr>
              <a:buSzPts val="1200"/>
              <a:buFont typeface="Merriweather"/>
              <a:buChar char="●"/>
            </a:pPr>
            <a:endParaRPr lang="en" dirty="0"/>
          </a:p>
          <a:p>
            <a:pPr marL="457200" lvl="0" indent="-304800" algn="l" rtl="0">
              <a:spcBef>
                <a:spcPts val="0"/>
              </a:spcBef>
              <a:spcAft>
                <a:spcPts val="0"/>
              </a:spcAft>
              <a:buClr>
                <a:schemeClr val="dk2"/>
              </a:buClr>
              <a:buSzPts val="1200"/>
              <a:buFont typeface="Merriweather"/>
              <a:buChar char="●"/>
            </a:pPr>
            <a:r>
              <a:rPr lang="en-US" altLang="zh-CN" dirty="0"/>
              <a:t>Special</a:t>
            </a:r>
            <a:r>
              <a:rPr lang="zh-CN" altLang="en-US" dirty="0"/>
              <a:t> </a:t>
            </a:r>
            <a:r>
              <a:rPr lang="en-US" altLang="zh-CN" dirty="0"/>
              <a:t>economic</a:t>
            </a:r>
            <a:r>
              <a:rPr lang="zh-CN" altLang="en-US" dirty="0"/>
              <a:t> </a:t>
            </a:r>
            <a:r>
              <a:rPr lang="en-US" altLang="zh-CN" dirty="0"/>
              <a:t>zones</a:t>
            </a:r>
            <a:r>
              <a:rPr lang="zh-CN" altLang="en-US" dirty="0"/>
              <a:t> 经济特区</a:t>
            </a:r>
            <a:endParaRPr lang="en" altLang="zh-CN" dirty="0"/>
          </a:p>
          <a:p>
            <a:pPr marL="457200" lvl="0" indent="-304800" algn="l" rtl="0">
              <a:spcBef>
                <a:spcPts val="0"/>
              </a:spcBef>
              <a:spcAft>
                <a:spcPts val="0"/>
              </a:spcAft>
              <a:buClr>
                <a:schemeClr val="dk2"/>
              </a:buClr>
              <a:buSzPts val="1200"/>
              <a:buFont typeface="Merriweather"/>
              <a:buChar char="●"/>
            </a:pPr>
            <a:r>
              <a:rPr lang="en-US" altLang="zh-CN" dirty="0"/>
              <a:t>Open</a:t>
            </a:r>
            <a:r>
              <a:rPr lang="zh-CN" altLang="en-US" dirty="0"/>
              <a:t> </a:t>
            </a:r>
            <a:r>
              <a:rPr lang="en-US" altLang="zh-CN" dirty="0"/>
              <a:t>coastal</a:t>
            </a:r>
            <a:r>
              <a:rPr lang="zh-CN" altLang="en-US" dirty="0"/>
              <a:t> </a:t>
            </a:r>
            <a:r>
              <a:rPr lang="en-US" altLang="zh-CN" dirty="0"/>
              <a:t>cities</a:t>
            </a:r>
            <a:r>
              <a:rPr lang="zh-CN" altLang="en-US" dirty="0"/>
              <a:t>沿海开放城市</a:t>
            </a:r>
            <a:endParaRPr lang="en" altLang="zh-CN" dirty="0"/>
          </a:p>
          <a:p>
            <a:pPr marL="457200" lvl="0" indent="-304800" algn="l" rtl="0">
              <a:spcBef>
                <a:spcPts val="0"/>
              </a:spcBef>
              <a:spcAft>
                <a:spcPts val="0"/>
              </a:spcAft>
              <a:buClr>
                <a:schemeClr val="dk2"/>
              </a:buClr>
              <a:buSzPts val="1200"/>
              <a:buFont typeface="Merriweather"/>
              <a:buChar char="●"/>
            </a:pPr>
            <a:r>
              <a:rPr lang="en-US" altLang="zh-CN" dirty="0"/>
              <a:t>Special</a:t>
            </a:r>
            <a:r>
              <a:rPr lang="zh-CN" altLang="en-US" dirty="0"/>
              <a:t> </a:t>
            </a:r>
            <a:r>
              <a:rPr lang="en-US" altLang="zh-CN" dirty="0"/>
              <a:t>economic</a:t>
            </a:r>
            <a:r>
              <a:rPr lang="zh-CN" altLang="en-US" dirty="0"/>
              <a:t> </a:t>
            </a:r>
            <a:r>
              <a:rPr lang="en-US" altLang="zh-CN" dirty="0"/>
              <a:t>development</a:t>
            </a:r>
            <a:r>
              <a:rPr lang="zh-CN" altLang="en-US" dirty="0"/>
              <a:t> </a:t>
            </a:r>
            <a:r>
              <a:rPr lang="en-US" altLang="zh-CN" dirty="0"/>
              <a:t>zones</a:t>
            </a:r>
            <a:r>
              <a:rPr lang="zh-CN" altLang="en-US" dirty="0"/>
              <a:t> 沿海经济开放区</a:t>
            </a:r>
            <a:endParaRPr lang="en-US" altLang="zh-CN" dirty="0"/>
          </a:p>
          <a:p>
            <a:pPr marL="457200" lvl="0" indent="-304800" algn="l" rtl="0">
              <a:spcBef>
                <a:spcPts val="0"/>
              </a:spcBef>
              <a:spcAft>
                <a:spcPts val="0"/>
              </a:spcAft>
              <a:buClr>
                <a:schemeClr val="dk2"/>
              </a:buClr>
              <a:buSzPts val="1200"/>
              <a:buFont typeface="Merriweather"/>
              <a:buChar char="●"/>
            </a:pPr>
            <a:endParaRPr lang="en-US" altLang="zh-CN" dirty="0"/>
          </a:p>
          <a:p>
            <a:pPr marL="457200" lvl="0" indent="-304800" algn="l" rtl="0">
              <a:spcBef>
                <a:spcPts val="0"/>
              </a:spcBef>
              <a:spcAft>
                <a:spcPts val="0"/>
              </a:spcAft>
              <a:buClr>
                <a:schemeClr val="dk2"/>
              </a:buClr>
              <a:buSzPts val="1200"/>
              <a:buFont typeface="Merriweather"/>
              <a:buChar char="●"/>
            </a:pPr>
            <a:r>
              <a:rPr lang="en-US" altLang="zh-CN" dirty="0"/>
              <a:t>1980</a:t>
            </a:r>
            <a:r>
              <a:rPr lang="zh-CN" altLang="en-US" dirty="0"/>
              <a:t> </a:t>
            </a:r>
            <a:r>
              <a:rPr lang="en-US" altLang="zh-CN" dirty="0"/>
              <a:t>Shenzhen,</a:t>
            </a:r>
            <a:r>
              <a:rPr lang="zh-CN" altLang="en-US" dirty="0"/>
              <a:t> </a:t>
            </a:r>
            <a:r>
              <a:rPr lang="en-US" altLang="zh-CN" dirty="0"/>
              <a:t>Zhuhai,</a:t>
            </a:r>
            <a:r>
              <a:rPr lang="zh-CN" altLang="en-US" dirty="0"/>
              <a:t> </a:t>
            </a:r>
            <a:r>
              <a:rPr lang="en-US" altLang="zh-CN" dirty="0"/>
              <a:t>Xiamen</a:t>
            </a:r>
            <a:r>
              <a:rPr lang="zh-CN" altLang="en-US" dirty="0"/>
              <a:t> </a:t>
            </a:r>
            <a:r>
              <a:rPr lang="en-US" altLang="zh-CN" dirty="0"/>
              <a:t>and</a:t>
            </a:r>
            <a:r>
              <a:rPr lang="zh-CN" altLang="en-US" dirty="0"/>
              <a:t> </a:t>
            </a:r>
            <a:r>
              <a:rPr lang="en-US" altLang="zh-CN" dirty="0"/>
              <a:t>Shantou</a:t>
            </a:r>
          </a:p>
          <a:p>
            <a:pPr marL="457200" lvl="0" indent="-304800" algn="l" rtl="0">
              <a:spcBef>
                <a:spcPts val="0"/>
              </a:spcBef>
              <a:spcAft>
                <a:spcPts val="0"/>
              </a:spcAft>
              <a:buClr>
                <a:schemeClr val="dk2"/>
              </a:buClr>
              <a:buSzPts val="1200"/>
              <a:buFont typeface="Merriweather"/>
              <a:buChar char="●"/>
            </a:pPr>
            <a:r>
              <a:rPr lang="en-US" altLang="zh-CN" dirty="0"/>
              <a:t>1988</a:t>
            </a:r>
            <a:r>
              <a:rPr lang="zh-CN" altLang="en-US" dirty="0"/>
              <a:t> </a:t>
            </a:r>
            <a:r>
              <a:rPr lang="en-US" altLang="zh-CN" dirty="0"/>
              <a:t>Hainan</a:t>
            </a:r>
          </a:p>
          <a:p>
            <a:pPr lvl="0">
              <a:buClr>
                <a:schemeClr val="dk2"/>
              </a:buClr>
              <a:buFont typeface="Merriweather"/>
              <a:buChar char="●"/>
            </a:pPr>
            <a:r>
              <a:rPr lang="en-US" altLang="zh-CN" dirty="0"/>
              <a:t>2010</a:t>
            </a:r>
            <a:r>
              <a:rPr lang="zh-CN" altLang="en-US" dirty="0"/>
              <a:t> </a:t>
            </a:r>
            <a:r>
              <a:rPr lang="en-US" altLang="zh-CN" dirty="0" err="1"/>
              <a:t>Khorgas</a:t>
            </a:r>
            <a:r>
              <a:rPr lang="zh-CN" altLang="en-US" dirty="0"/>
              <a:t> </a:t>
            </a:r>
            <a:r>
              <a:rPr lang="en-US" altLang="zh-CN" dirty="0"/>
              <a:t>and</a:t>
            </a:r>
            <a:r>
              <a:rPr lang="zh-CN" altLang="en-US" dirty="0"/>
              <a:t> </a:t>
            </a:r>
            <a:r>
              <a:rPr lang="en-US" altLang="zh-CN" dirty="0"/>
              <a:t>Kashi</a:t>
            </a:r>
            <a:r>
              <a:rPr lang="zh-CN" altLang="en-US" dirty="0"/>
              <a:t> </a:t>
            </a:r>
            <a:r>
              <a:rPr lang="en-US" altLang="zh-CN" dirty="0"/>
              <a:t>in</a:t>
            </a:r>
            <a:r>
              <a:rPr lang="zh-CN" altLang="en-US" dirty="0"/>
              <a:t> </a:t>
            </a:r>
            <a:r>
              <a:rPr lang="en-US" altLang="zh-CN" dirty="0"/>
              <a:t>Xinjiang</a:t>
            </a:r>
            <a:r>
              <a:rPr lang="zh-CN" altLang="en-US" dirty="0"/>
              <a:t>  霍尔果斯和喀什</a:t>
            </a:r>
            <a:endParaRPr lang="en-US" altLang="zh-CN" dirty="0"/>
          </a:p>
          <a:p>
            <a:pPr lvl="0">
              <a:buClr>
                <a:schemeClr val="dk2"/>
              </a:buClr>
              <a:buFont typeface="Merriweather"/>
              <a:buChar char="●"/>
            </a:pPr>
            <a:endParaRPr lang="en-US" altLang="zh-CN" dirty="0"/>
          </a:p>
          <a:p>
            <a:pPr lvl="0">
              <a:buClr>
                <a:schemeClr val="dk2"/>
              </a:buClr>
              <a:buFont typeface="Merriweather"/>
              <a:buChar char="●"/>
            </a:pPr>
            <a:r>
              <a:rPr lang="en-US" altLang="zh-CN" dirty="0"/>
              <a:t>1990</a:t>
            </a:r>
            <a:r>
              <a:rPr lang="zh-CN" altLang="en-US" dirty="0"/>
              <a:t> </a:t>
            </a:r>
            <a:r>
              <a:rPr lang="en-US" altLang="zh-CN" dirty="0"/>
              <a:t>the</a:t>
            </a:r>
            <a:r>
              <a:rPr lang="zh-CN" altLang="en-US" dirty="0"/>
              <a:t> </a:t>
            </a:r>
            <a:r>
              <a:rPr lang="en-US" altLang="zh-CN" dirty="0"/>
              <a:t>development</a:t>
            </a:r>
            <a:r>
              <a:rPr lang="zh-CN" altLang="en-US" dirty="0"/>
              <a:t> </a:t>
            </a:r>
            <a:r>
              <a:rPr lang="en-US" altLang="zh-CN" dirty="0"/>
              <a:t>and</a:t>
            </a:r>
            <a:r>
              <a:rPr lang="zh-CN" altLang="en-US" dirty="0"/>
              <a:t> </a:t>
            </a:r>
            <a:r>
              <a:rPr lang="en-US" altLang="zh-CN" dirty="0"/>
              <a:t>opening</a:t>
            </a:r>
            <a:r>
              <a:rPr lang="zh-CN" altLang="en-US" dirty="0"/>
              <a:t> </a:t>
            </a:r>
            <a:r>
              <a:rPr lang="en-US" altLang="zh-CN" dirty="0"/>
              <a:t>up</a:t>
            </a:r>
            <a:r>
              <a:rPr lang="zh-CN" altLang="en-US" dirty="0"/>
              <a:t> </a:t>
            </a:r>
            <a:r>
              <a:rPr lang="en-US" altLang="zh-CN" dirty="0"/>
              <a:t>of</a:t>
            </a:r>
            <a:r>
              <a:rPr lang="zh-CN" altLang="en-US" dirty="0"/>
              <a:t> </a:t>
            </a:r>
            <a:r>
              <a:rPr lang="en-US" altLang="zh-CN" dirty="0"/>
              <a:t>Pudong</a:t>
            </a:r>
            <a:r>
              <a:rPr lang="zh-CN" altLang="en-US" dirty="0"/>
              <a:t> </a:t>
            </a:r>
            <a:r>
              <a:rPr lang="en-US" altLang="zh-CN" dirty="0"/>
              <a:t>District</a:t>
            </a:r>
            <a:r>
              <a:rPr lang="zh-CN" altLang="en-US" dirty="0"/>
              <a:t> </a:t>
            </a:r>
            <a:r>
              <a:rPr lang="en-US" altLang="zh-CN" dirty="0"/>
              <a:t>of</a:t>
            </a:r>
            <a:r>
              <a:rPr lang="zh-CN" altLang="en-US" dirty="0"/>
              <a:t> </a:t>
            </a:r>
            <a:r>
              <a:rPr lang="en-US" altLang="zh-CN" dirty="0"/>
              <a:t>Shanghai</a:t>
            </a:r>
          </a:p>
          <a:p>
            <a:pPr lvl="0">
              <a:buClr>
                <a:schemeClr val="dk2"/>
              </a:buClr>
              <a:buFont typeface="Merriweather"/>
              <a:buChar char="●"/>
            </a:pPr>
            <a:endParaRPr lang="en-US" altLang="zh-CN" dirty="0"/>
          </a:p>
          <a:p>
            <a:pPr marL="0" lvl="0" indent="0" algn="l" rtl="0">
              <a:spcBef>
                <a:spcPts val="0"/>
              </a:spcBef>
              <a:spcAft>
                <a:spcPts val="1600"/>
              </a:spcAft>
              <a:buNone/>
            </a:pPr>
            <a:r>
              <a:rPr lang="en-US" altLang="zh-CN" dirty="0"/>
              <a:t>(</a:t>
            </a:r>
            <a:r>
              <a:rPr lang="en-US" altLang="zh-CN" dirty="0" err="1"/>
              <a:t>Keywords.China.org.cn</a:t>
            </a:r>
            <a:r>
              <a:rPr lang="en-US" altLang="zh-CN" dirty="0"/>
              <a:t>)</a:t>
            </a:r>
            <a:endParaRPr dirty="0"/>
          </a:p>
        </p:txBody>
      </p:sp>
    </p:spTree>
    <p:extLst>
      <p:ext uri="{BB962C8B-B14F-4D97-AF65-F5344CB8AC3E}">
        <p14:creationId xmlns:p14="http://schemas.microsoft.com/office/powerpoint/2010/main" val="29910784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 name="图片 2">
            <a:extLst>
              <a:ext uri="{FF2B5EF4-FFF2-40B4-BE49-F238E27FC236}">
                <a16:creationId xmlns:a16="http://schemas.microsoft.com/office/drawing/2014/main" id="{620A5CEE-387E-1D41-BD87-BA24E698EEBA}"/>
              </a:ext>
            </a:extLst>
          </p:cNvPr>
          <p:cNvPicPr>
            <a:picLocks noChangeAspect="1"/>
          </p:cNvPicPr>
          <p:nvPr/>
        </p:nvPicPr>
        <p:blipFill>
          <a:blip r:embed="rId3"/>
          <a:stretch>
            <a:fillRect/>
          </a:stretch>
        </p:blipFill>
        <p:spPr>
          <a:xfrm>
            <a:off x="-104502" y="-622323"/>
            <a:ext cx="9575074" cy="6388146"/>
          </a:xfrm>
          <a:prstGeom prst="rect">
            <a:avLst/>
          </a:prstGeom>
        </p:spPr>
      </p:pic>
      <p:sp>
        <p:nvSpPr>
          <p:cNvPr id="362" name="Google Shape;362;p38"/>
          <p:cNvSpPr txBox="1">
            <a:spLocks noGrp="1"/>
          </p:cNvSpPr>
          <p:nvPr>
            <p:ph type="title"/>
          </p:nvPr>
        </p:nvSpPr>
        <p:spPr>
          <a:xfrm>
            <a:off x="1389599" y="556149"/>
            <a:ext cx="1915304" cy="5411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Shen</a:t>
            </a:r>
            <a:r>
              <a:rPr lang="en-US" altLang="zh-CN" sz="2000" dirty="0" err="1"/>
              <a:t>zhen</a:t>
            </a:r>
            <a:endParaRPr sz="20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 name="图片 2">
            <a:extLst>
              <a:ext uri="{FF2B5EF4-FFF2-40B4-BE49-F238E27FC236}">
                <a16:creationId xmlns:a16="http://schemas.microsoft.com/office/drawing/2014/main" id="{620A5CEE-387E-1D41-BD87-BA24E698EEBA}"/>
              </a:ext>
            </a:extLst>
          </p:cNvPr>
          <p:cNvPicPr>
            <a:picLocks noChangeAspect="1"/>
          </p:cNvPicPr>
          <p:nvPr/>
        </p:nvPicPr>
        <p:blipFill>
          <a:blip r:embed="rId3"/>
          <a:srcRect/>
          <a:stretch/>
        </p:blipFill>
        <p:spPr>
          <a:xfrm>
            <a:off x="-126932" y="-622323"/>
            <a:ext cx="9415188" cy="6487546"/>
          </a:xfrm>
          <a:prstGeom prst="rect">
            <a:avLst/>
          </a:prstGeom>
        </p:spPr>
      </p:pic>
      <p:sp>
        <p:nvSpPr>
          <p:cNvPr id="362" name="Google Shape;362;p38"/>
          <p:cNvSpPr txBox="1">
            <a:spLocks noGrp="1"/>
          </p:cNvSpPr>
          <p:nvPr>
            <p:ph type="title"/>
          </p:nvPr>
        </p:nvSpPr>
        <p:spPr>
          <a:xfrm>
            <a:off x="1389599" y="556149"/>
            <a:ext cx="1915304" cy="5411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2000" dirty="0"/>
              <a:t>Zhuhai</a:t>
            </a:r>
            <a:endParaRPr sz="2000" dirty="0"/>
          </a:p>
        </p:txBody>
      </p:sp>
    </p:spTree>
    <p:extLst>
      <p:ext uri="{BB962C8B-B14F-4D97-AF65-F5344CB8AC3E}">
        <p14:creationId xmlns:p14="http://schemas.microsoft.com/office/powerpoint/2010/main" val="25617241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 name="图片 2">
            <a:extLst>
              <a:ext uri="{FF2B5EF4-FFF2-40B4-BE49-F238E27FC236}">
                <a16:creationId xmlns:a16="http://schemas.microsoft.com/office/drawing/2014/main" id="{620A5CEE-387E-1D41-BD87-BA24E698EEBA}"/>
              </a:ext>
            </a:extLst>
          </p:cNvPr>
          <p:cNvPicPr>
            <a:picLocks noChangeAspect="1"/>
          </p:cNvPicPr>
          <p:nvPr/>
        </p:nvPicPr>
        <p:blipFill>
          <a:blip r:embed="rId3"/>
          <a:srcRect/>
          <a:stretch/>
        </p:blipFill>
        <p:spPr>
          <a:xfrm>
            <a:off x="-104502" y="-619941"/>
            <a:ext cx="9575074" cy="6383382"/>
          </a:xfrm>
          <a:prstGeom prst="rect">
            <a:avLst/>
          </a:prstGeom>
        </p:spPr>
      </p:pic>
      <p:sp>
        <p:nvSpPr>
          <p:cNvPr id="362" name="Google Shape;362;p38"/>
          <p:cNvSpPr txBox="1">
            <a:spLocks noGrp="1"/>
          </p:cNvSpPr>
          <p:nvPr>
            <p:ph type="title"/>
          </p:nvPr>
        </p:nvSpPr>
        <p:spPr>
          <a:xfrm>
            <a:off x="1389599" y="556149"/>
            <a:ext cx="1915304" cy="5411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2000" dirty="0"/>
              <a:t>Shantou</a:t>
            </a:r>
            <a:endParaRPr sz="2000" dirty="0"/>
          </a:p>
        </p:txBody>
      </p:sp>
    </p:spTree>
    <p:extLst>
      <p:ext uri="{BB962C8B-B14F-4D97-AF65-F5344CB8AC3E}">
        <p14:creationId xmlns:p14="http://schemas.microsoft.com/office/powerpoint/2010/main" val="3855609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 name="图片 2">
            <a:extLst>
              <a:ext uri="{FF2B5EF4-FFF2-40B4-BE49-F238E27FC236}">
                <a16:creationId xmlns:a16="http://schemas.microsoft.com/office/drawing/2014/main" id="{620A5CEE-387E-1D41-BD87-BA24E698EEBA}"/>
              </a:ext>
            </a:extLst>
          </p:cNvPr>
          <p:cNvPicPr>
            <a:picLocks noChangeAspect="1"/>
          </p:cNvPicPr>
          <p:nvPr/>
        </p:nvPicPr>
        <p:blipFill>
          <a:blip r:embed="rId3"/>
          <a:srcRect/>
          <a:stretch/>
        </p:blipFill>
        <p:spPr>
          <a:xfrm>
            <a:off x="-104502" y="-424178"/>
            <a:ext cx="9575074" cy="5991855"/>
          </a:xfrm>
          <a:prstGeom prst="rect">
            <a:avLst/>
          </a:prstGeom>
        </p:spPr>
      </p:pic>
      <p:sp>
        <p:nvSpPr>
          <p:cNvPr id="362" name="Google Shape;362;p38"/>
          <p:cNvSpPr txBox="1">
            <a:spLocks noGrp="1"/>
          </p:cNvSpPr>
          <p:nvPr>
            <p:ph type="title"/>
          </p:nvPr>
        </p:nvSpPr>
        <p:spPr>
          <a:xfrm>
            <a:off x="1389599" y="556149"/>
            <a:ext cx="1915304" cy="5411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2000" dirty="0"/>
              <a:t>Xiamen</a:t>
            </a:r>
            <a:endParaRPr sz="2000" dirty="0"/>
          </a:p>
        </p:txBody>
      </p:sp>
    </p:spTree>
    <p:extLst>
      <p:ext uri="{BB962C8B-B14F-4D97-AF65-F5344CB8AC3E}">
        <p14:creationId xmlns:p14="http://schemas.microsoft.com/office/powerpoint/2010/main" val="306432035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60"/>
        <p:cNvGrpSpPr/>
        <p:nvPr/>
      </p:nvGrpSpPr>
      <p:grpSpPr>
        <a:xfrm>
          <a:off x="0" y="0"/>
          <a:ext cx="0" cy="0"/>
          <a:chOff x="0" y="0"/>
          <a:chExt cx="0" cy="0"/>
        </a:xfrm>
      </p:grpSpPr>
      <p:pic>
        <p:nvPicPr>
          <p:cNvPr id="3" name="图片 2">
            <a:extLst>
              <a:ext uri="{FF2B5EF4-FFF2-40B4-BE49-F238E27FC236}">
                <a16:creationId xmlns:a16="http://schemas.microsoft.com/office/drawing/2014/main" id="{620A5CEE-387E-1D41-BD87-BA24E698EEBA}"/>
              </a:ext>
            </a:extLst>
          </p:cNvPr>
          <p:cNvPicPr>
            <a:picLocks noChangeAspect="1"/>
          </p:cNvPicPr>
          <p:nvPr/>
        </p:nvPicPr>
        <p:blipFill>
          <a:blip r:embed="rId3"/>
          <a:srcRect/>
          <a:stretch/>
        </p:blipFill>
        <p:spPr>
          <a:xfrm>
            <a:off x="-104502" y="-114590"/>
            <a:ext cx="9575074" cy="5372680"/>
          </a:xfrm>
          <a:prstGeom prst="rect">
            <a:avLst/>
          </a:prstGeom>
        </p:spPr>
      </p:pic>
      <p:sp>
        <p:nvSpPr>
          <p:cNvPr id="362" name="Google Shape;362;p38"/>
          <p:cNvSpPr txBox="1">
            <a:spLocks noGrp="1"/>
          </p:cNvSpPr>
          <p:nvPr>
            <p:ph type="title"/>
          </p:nvPr>
        </p:nvSpPr>
        <p:spPr>
          <a:xfrm>
            <a:off x="1389599" y="556149"/>
            <a:ext cx="1915304" cy="541131"/>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2000" dirty="0"/>
              <a:t>Hainan</a:t>
            </a:r>
            <a:endParaRPr sz="2000" dirty="0"/>
          </a:p>
        </p:txBody>
      </p:sp>
    </p:spTree>
    <p:extLst>
      <p:ext uri="{BB962C8B-B14F-4D97-AF65-F5344CB8AC3E}">
        <p14:creationId xmlns:p14="http://schemas.microsoft.com/office/powerpoint/2010/main" val="149714078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9"/>
        <p:cNvGrpSpPr/>
        <p:nvPr/>
      </p:nvGrpSpPr>
      <p:grpSpPr>
        <a:xfrm>
          <a:off x="0" y="0"/>
          <a:ext cx="0" cy="0"/>
          <a:chOff x="0" y="0"/>
          <a:chExt cx="0" cy="0"/>
        </a:xfrm>
      </p:grpSpPr>
      <p:sp>
        <p:nvSpPr>
          <p:cNvPr id="690" name="Google Shape;690;p55"/>
          <p:cNvSpPr txBox="1">
            <a:spLocks noGrp="1"/>
          </p:cNvSpPr>
          <p:nvPr>
            <p:ph type="subTitle" idx="1"/>
          </p:nvPr>
        </p:nvSpPr>
        <p:spPr>
          <a:xfrm>
            <a:off x="720000" y="1043500"/>
            <a:ext cx="1540800" cy="174600"/>
          </a:xfrm>
          <a:prstGeom prst="rect">
            <a:avLst/>
          </a:prstGeom>
        </p:spPr>
        <p:txBody>
          <a:bodyPr spcFirstLastPara="1" wrap="square" lIns="0" tIns="91425" rIns="0" bIns="91425" anchor="ctr" anchorCtr="0">
            <a:noAutofit/>
          </a:bodyPr>
          <a:lstStyle/>
          <a:p>
            <a:pPr marL="0" lvl="0" indent="0"/>
            <a:r>
              <a:rPr lang="en-US" altLang="zh-CN" sz="1200" dirty="0"/>
              <a:t>Tuesday 12/08/2020</a:t>
            </a:r>
          </a:p>
        </p:txBody>
      </p:sp>
      <p:sp>
        <p:nvSpPr>
          <p:cNvPr id="692" name="Google Shape;692;p55"/>
          <p:cNvSpPr txBox="1">
            <a:spLocks noGrp="1"/>
          </p:cNvSpPr>
          <p:nvPr>
            <p:ph type="subTitle" idx="3"/>
          </p:nvPr>
        </p:nvSpPr>
        <p:spPr>
          <a:xfrm>
            <a:off x="5831023" y="910350"/>
            <a:ext cx="2592977" cy="422699"/>
          </a:xfrm>
          <a:prstGeom prst="rect">
            <a:avLst/>
          </a:prstGeom>
        </p:spPr>
        <p:txBody>
          <a:bodyPr spcFirstLastPara="1" wrap="square" lIns="0" tIns="91425" rIns="0" bIns="91425" anchor="ctr" anchorCtr="0">
            <a:noAutofit/>
          </a:bodyPr>
          <a:lstStyle/>
          <a:p>
            <a:pPr marL="0" lvl="0" indent="0" algn="r" rtl="0">
              <a:spcBef>
                <a:spcPts val="0"/>
              </a:spcBef>
              <a:spcAft>
                <a:spcPts val="0"/>
              </a:spcAft>
              <a:buNone/>
            </a:pPr>
            <a:r>
              <a:rPr lang="en" sz="1200" dirty="0"/>
              <a:t>Presented by: </a:t>
            </a:r>
            <a:r>
              <a:rPr lang="zh-CN" altLang="en" sz="1200" dirty="0"/>
              <a:t>张薇</a:t>
            </a:r>
            <a:endParaRPr sz="1200" dirty="0"/>
          </a:p>
        </p:txBody>
      </p:sp>
      <p:sp>
        <p:nvSpPr>
          <p:cNvPr id="693" name="Google Shape;693;p55"/>
          <p:cNvSpPr txBox="1">
            <a:spLocks noGrp="1"/>
          </p:cNvSpPr>
          <p:nvPr>
            <p:ph type="body" idx="4"/>
          </p:nvPr>
        </p:nvSpPr>
        <p:spPr>
          <a:xfrm>
            <a:off x="719999" y="1532787"/>
            <a:ext cx="7840905" cy="2692800"/>
          </a:xfrm>
          <a:prstGeom prst="rect">
            <a:avLst/>
          </a:prstGeom>
        </p:spPr>
        <p:txBody>
          <a:bodyPr spcFirstLastPara="1" wrap="square" lIns="0" tIns="0" rIns="0" bIns="0" anchor="t" anchorCtr="0">
            <a:noAutofit/>
          </a:bodyPr>
          <a:lstStyle/>
          <a:p>
            <a:pPr marL="285750" lvl="0" indent="-304800">
              <a:buSzPts val="1200"/>
            </a:pPr>
            <a:r>
              <a:rPr lang="en-US" altLang="zh-CN" dirty="0" err="1">
                <a:solidFill>
                  <a:schemeClr val="hlink"/>
                </a:solidFill>
                <a:uFill>
                  <a:noFill/>
                </a:uFill>
              </a:rPr>
              <a:t>China.org.cn</a:t>
            </a:r>
            <a:r>
              <a:rPr lang="en-US" altLang="zh-CN" dirty="0">
                <a:solidFill>
                  <a:schemeClr val="hlink"/>
                </a:solidFill>
                <a:uFill>
                  <a:noFill/>
                </a:uFill>
              </a:rPr>
              <a:t>.</a:t>
            </a:r>
            <a:r>
              <a:rPr lang="zh-CN" altLang="en-US" dirty="0">
                <a:solidFill>
                  <a:schemeClr val="hlink"/>
                </a:solidFill>
                <a:uFill>
                  <a:noFill/>
                </a:uFill>
              </a:rPr>
              <a:t> </a:t>
            </a:r>
            <a:r>
              <a:rPr lang="en-US" altLang="zh-CN" dirty="0">
                <a:solidFill>
                  <a:schemeClr val="hlink"/>
                </a:solidFill>
                <a:uFill>
                  <a:noFill/>
                </a:uFill>
              </a:rPr>
              <a:t>(2018)</a:t>
            </a:r>
            <a:r>
              <a:rPr lang="zh-CN" altLang="en-US" dirty="0">
                <a:solidFill>
                  <a:schemeClr val="hlink"/>
                </a:solidFill>
                <a:uFill>
                  <a:noFill/>
                </a:uFill>
              </a:rPr>
              <a:t> </a:t>
            </a:r>
            <a:r>
              <a:rPr lang="en-US" altLang="zh-CN" dirty="0">
                <a:solidFill>
                  <a:schemeClr val="hlink"/>
                </a:solidFill>
                <a:uFill>
                  <a:noFill/>
                </a:uFill>
              </a:rPr>
              <a:t>“</a:t>
            </a:r>
            <a:r>
              <a:rPr lang="en-US" dirty="0">
                <a:solidFill>
                  <a:schemeClr val="hlink"/>
                </a:solidFill>
                <a:uFill>
                  <a:noFill/>
                </a:uFill>
              </a:rPr>
              <a:t>The Third Plenary Session of the 11th CPC Central Committee</a:t>
            </a:r>
            <a:r>
              <a:rPr lang="en-US" altLang="zh-CN" dirty="0">
                <a:solidFill>
                  <a:schemeClr val="hlink"/>
                </a:solidFill>
                <a:uFill>
                  <a:noFill/>
                </a:uFill>
              </a:rPr>
              <a:t>.”</a:t>
            </a:r>
            <a:r>
              <a:rPr lang="zh-CN" altLang="en-US" dirty="0">
                <a:solidFill>
                  <a:schemeClr val="hlink"/>
                </a:solidFill>
                <a:uFill>
                  <a:noFill/>
                </a:uFill>
              </a:rPr>
              <a:t> </a:t>
            </a:r>
            <a:r>
              <a:rPr lang="en-US" altLang="zh-CN" dirty="0">
                <a:solidFill>
                  <a:schemeClr val="hlink"/>
                </a:solidFill>
                <a:uFill>
                  <a:noFill/>
                </a:uFill>
              </a:rPr>
              <a:t>&lt;http://</a:t>
            </a:r>
            <a:r>
              <a:rPr lang="en-US" altLang="zh-CN" dirty="0" err="1">
                <a:solidFill>
                  <a:schemeClr val="hlink"/>
                </a:solidFill>
                <a:uFill>
                  <a:noFill/>
                </a:uFill>
              </a:rPr>
              <a:t>www.china.org.cn</a:t>
            </a:r>
            <a:r>
              <a:rPr lang="en-US" altLang="zh-CN" dirty="0">
                <a:solidFill>
                  <a:schemeClr val="hlink"/>
                </a:solidFill>
                <a:uFill>
                  <a:noFill/>
                </a:uFill>
              </a:rPr>
              <a:t>/</a:t>
            </a:r>
            <a:r>
              <a:rPr lang="en-US" altLang="zh-CN" dirty="0" err="1">
                <a:solidFill>
                  <a:schemeClr val="hlink"/>
                </a:solidFill>
                <a:uFill>
                  <a:noFill/>
                </a:uFill>
              </a:rPr>
              <a:t>english</a:t>
            </a:r>
            <a:r>
              <a:rPr lang="en-US" altLang="zh-CN" dirty="0">
                <a:solidFill>
                  <a:schemeClr val="hlink"/>
                </a:solidFill>
                <a:uFill>
                  <a:noFill/>
                </a:uFill>
              </a:rPr>
              <a:t>/</a:t>
            </a:r>
            <a:r>
              <a:rPr lang="en-US" altLang="zh-CN" dirty="0" err="1">
                <a:solidFill>
                  <a:schemeClr val="hlink"/>
                </a:solidFill>
                <a:uFill>
                  <a:noFill/>
                </a:uFill>
              </a:rPr>
              <a:t>china_key_words</a:t>
            </a:r>
            <a:r>
              <a:rPr lang="en-US" altLang="zh-CN" dirty="0">
                <a:solidFill>
                  <a:schemeClr val="hlink"/>
                </a:solidFill>
                <a:uFill>
                  <a:noFill/>
                </a:uFill>
              </a:rPr>
              <a:t>/2018-10/29/content_68859250.htm&gt;</a:t>
            </a:r>
            <a:endParaRPr dirty="0"/>
          </a:p>
          <a:p>
            <a:pPr marL="285750" lvl="0" indent="-304800">
              <a:buSzPts val="1200"/>
            </a:pPr>
            <a:r>
              <a:rPr lang="en-US" altLang="zh-CN" dirty="0">
                <a:solidFill>
                  <a:schemeClr val="hlink"/>
                </a:solidFill>
                <a:uFill>
                  <a:noFill/>
                </a:uFill>
                <a:hlinkClick r:id="rId3"/>
              </a:rPr>
              <a:t>China</a:t>
            </a:r>
            <a:r>
              <a:rPr lang="zh-CN" altLang="en-US" dirty="0">
                <a:solidFill>
                  <a:schemeClr val="hlink"/>
                </a:solidFill>
                <a:uFill>
                  <a:noFill/>
                </a:uFill>
                <a:hlinkClick r:id="rId3"/>
              </a:rPr>
              <a:t> </a:t>
            </a:r>
            <a:r>
              <a:rPr lang="en-US" altLang="zh-CN" dirty="0">
                <a:solidFill>
                  <a:schemeClr val="hlink"/>
                </a:solidFill>
                <a:uFill>
                  <a:noFill/>
                </a:uFill>
                <a:hlinkClick r:id="rId3"/>
              </a:rPr>
              <a:t>Statistical</a:t>
            </a:r>
            <a:r>
              <a:rPr lang="zh-CN" altLang="en-US" dirty="0">
                <a:solidFill>
                  <a:schemeClr val="hlink"/>
                </a:solidFill>
                <a:uFill>
                  <a:noFill/>
                </a:uFill>
                <a:hlinkClick r:id="rId3"/>
              </a:rPr>
              <a:t> </a:t>
            </a:r>
            <a:r>
              <a:rPr lang="en-US" altLang="zh-CN" dirty="0">
                <a:solidFill>
                  <a:schemeClr val="hlink"/>
                </a:solidFill>
                <a:uFill>
                  <a:noFill/>
                </a:uFill>
                <a:hlinkClick r:id="rId3"/>
              </a:rPr>
              <a:t>Yearbook</a:t>
            </a:r>
            <a:r>
              <a:rPr lang="zh-CN" altLang="en-US" dirty="0">
                <a:solidFill>
                  <a:schemeClr val="hlink"/>
                </a:solidFill>
                <a:uFill>
                  <a:noFill/>
                </a:uFill>
                <a:hlinkClick r:id="rId3"/>
              </a:rPr>
              <a:t>  </a:t>
            </a:r>
            <a:r>
              <a:rPr lang="en-US" altLang="zh-CN" dirty="0">
                <a:solidFill>
                  <a:schemeClr val="hlink"/>
                </a:solidFill>
                <a:uFill>
                  <a:noFill/>
                </a:uFill>
                <a:hlinkClick r:id="rId3"/>
              </a:rPr>
              <a:t>2020</a:t>
            </a:r>
            <a:r>
              <a:rPr lang="zh-CN" altLang="en-US" dirty="0">
                <a:solidFill>
                  <a:schemeClr val="hlink"/>
                </a:solidFill>
                <a:uFill>
                  <a:noFill/>
                </a:uFill>
                <a:hlinkClick r:id="rId3"/>
              </a:rPr>
              <a:t> </a:t>
            </a:r>
            <a:r>
              <a:rPr lang="en-US" altLang="zh-CN" dirty="0">
                <a:solidFill>
                  <a:schemeClr val="hlink"/>
                </a:solidFill>
                <a:uFill>
                  <a:noFill/>
                </a:uFill>
                <a:hlinkClick r:id="rId3"/>
              </a:rPr>
              <a:t>(《</a:t>
            </a:r>
            <a:r>
              <a:rPr lang="zh-CN" altLang="en-US" dirty="0">
                <a:solidFill>
                  <a:schemeClr val="hlink"/>
                </a:solidFill>
                <a:uFill>
                  <a:noFill/>
                </a:uFill>
                <a:hlinkClick r:id="rId3"/>
              </a:rPr>
              <a:t>中国统计年鉴</a:t>
            </a:r>
            <a:r>
              <a:rPr lang="en-US" altLang="zh-CN" dirty="0">
                <a:solidFill>
                  <a:schemeClr val="hlink"/>
                </a:solidFill>
                <a:uFill>
                  <a:noFill/>
                </a:uFill>
                <a:hlinkClick r:id="rId3"/>
              </a:rPr>
              <a:t>2020》).</a:t>
            </a:r>
            <a:r>
              <a:rPr lang="zh-CN" altLang="en-US" dirty="0">
                <a:solidFill>
                  <a:schemeClr val="hlink"/>
                </a:solidFill>
                <a:uFill>
                  <a:noFill/>
                </a:uFill>
                <a:hlinkClick r:id="rId3"/>
              </a:rPr>
              <a:t> </a:t>
            </a:r>
            <a:r>
              <a:rPr lang="en-US" altLang="zh-CN" dirty="0">
                <a:solidFill>
                  <a:schemeClr val="hlink"/>
                </a:solidFill>
                <a:uFill>
                  <a:noFill/>
                </a:uFill>
                <a:hlinkClick r:id="rId3"/>
              </a:rPr>
              <a:t>&lt;http://www.stats.gov.cn/tjsj/ndsj/2020/indexeh.htm&gt;</a:t>
            </a:r>
          </a:p>
          <a:p>
            <a:pPr marL="285750" lvl="0" indent="-304800">
              <a:buSzPts val="1200"/>
            </a:pPr>
            <a:r>
              <a:rPr lang="zh-CN" altLang="en-US" dirty="0">
                <a:solidFill>
                  <a:schemeClr val="hlink"/>
                </a:solidFill>
                <a:uFill>
                  <a:noFill/>
                </a:uFill>
                <a:hlinkClick r:id="rId3"/>
              </a:rPr>
              <a:t>白远 </a:t>
            </a:r>
            <a:r>
              <a:rPr lang="en-US" altLang="zh-CN" dirty="0">
                <a:solidFill>
                  <a:schemeClr val="hlink"/>
                </a:solidFill>
                <a:uFill>
                  <a:noFill/>
                </a:uFill>
                <a:hlinkClick r:id="rId3"/>
              </a:rPr>
              <a:t>《</a:t>
            </a:r>
            <a:r>
              <a:rPr lang="zh-CN" altLang="en-US" dirty="0">
                <a:solidFill>
                  <a:schemeClr val="hlink"/>
                </a:solidFill>
                <a:uFill>
                  <a:noFill/>
                </a:uFill>
                <a:hlinkClick r:id="rId3"/>
              </a:rPr>
              <a:t>当代中国经济改革与发展</a:t>
            </a:r>
            <a:r>
              <a:rPr lang="en-US" altLang="zh-CN" dirty="0">
                <a:solidFill>
                  <a:schemeClr val="hlink"/>
                </a:solidFill>
                <a:uFill>
                  <a:noFill/>
                </a:uFill>
                <a:hlinkClick r:id="rId3"/>
              </a:rPr>
              <a:t>》</a:t>
            </a:r>
            <a:endParaRPr lang="en" dirty="0">
              <a:solidFill>
                <a:schemeClr val="hlink"/>
              </a:solidFill>
              <a:uFill>
                <a:noFill/>
              </a:uFill>
              <a:hlinkClick r:id="rId3"/>
            </a:endParaRPr>
          </a:p>
          <a:p>
            <a:pPr marL="285750" lvl="0" indent="-304800" algn="l" rtl="0">
              <a:spcBef>
                <a:spcPts val="0"/>
              </a:spcBef>
              <a:spcAft>
                <a:spcPts val="0"/>
              </a:spcAft>
              <a:buSzPts val="1200"/>
              <a:buChar char="●"/>
            </a:pPr>
            <a:r>
              <a:rPr lang="en-US" altLang="zh-CN" dirty="0"/>
              <a:t>Wu</a:t>
            </a:r>
            <a:r>
              <a:rPr lang="zh-CN" altLang="en-US" dirty="0"/>
              <a:t> </a:t>
            </a:r>
            <a:r>
              <a:rPr lang="en-US" altLang="zh-CN" dirty="0" err="1"/>
              <a:t>Jinglian</a:t>
            </a:r>
            <a:r>
              <a:rPr lang="en-US" altLang="zh-CN" dirty="0"/>
              <a:t>.</a:t>
            </a:r>
            <a:r>
              <a:rPr lang="zh-CN" altLang="en-US" dirty="0"/>
              <a:t> </a:t>
            </a:r>
            <a:r>
              <a:rPr lang="en-US" altLang="zh-CN" i="1" dirty="0"/>
              <a:t>Understanding</a:t>
            </a:r>
            <a:r>
              <a:rPr lang="zh-CN" altLang="en-US" i="1" dirty="0"/>
              <a:t> </a:t>
            </a:r>
            <a:r>
              <a:rPr lang="en-US" altLang="zh-CN" i="1" dirty="0"/>
              <a:t>and</a:t>
            </a:r>
            <a:r>
              <a:rPr lang="zh-CN" altLang="en-US" i="1" dirty="0"/>
              <a:t> </a:t>
            </a:r>
            <a:r>
              <a:rPr lang="en-US" altLang="zh-CN" i="1" dirty="0"/>
              <a:t>Interpreting</a:t>
            </a:r>
            <a:r>
              <a:rPr lang="zh-CN" altLang="en-US" i="1" dirty="0"/>
              <a:t> </a:t>
            </a:r>
            <a:r>
              <a:rPr lang="en-US" altLang="zh-CN" i="1" dirty="0"/>
              <a:t>Chinese</a:t>
            </a:r>
            <a:r>
              <a:rPr lang="zh-CN" altLang="en-US" i="1" dirty="0"/>
              <a:t> </a:t>
            </a:r>
            <a:r>
              <a:rPr lang="en-US" altLang="zh-CN" i="1" dirty="0"/>
              <a:t>Economic</a:t>
            </a:r>
            <a:r>
              <a:rPr lang="zh-CN" altLang="en-US" i="1" dirty="0"/>
              <a:t> </a:t>
            </a:r>
            <a:r>
              <a:rPr lang="en-US" altLang="zh-CN" i="1" dirty="0"/>
              <a:t>Reform</a:t>
            </a:r>
            <a:r>
              <a:rPr lang="en-US" altLang="zh-CN" dirty="0"/>
              <a:t>.</a:t>
            </a:r>
            <a:r>
              <a:rPr lang="zh-CN" altLang="en-US" dirty="0"/>
              <a:t> </a:t>
            </a:r>
            <a:endParaRPr dirty="0"/>
          </a:p>
        </p:txBody>
      </p:sp>
      <p:sp>
        <p:nvSpPr>
          <p:cNvPr id="694" name="Google Shape;694;p55"/>
          <p:cNvSpPr txBox="1">
            <a:spLocks noGrp="1"/>
          </p:cNvSpPr>
          <p:nvPr>
            <p:ph type="ctrTitle"/>
          </p:nvPr>
        </p:nvSpPr>
        <p:spPr>
          <a:xfrm>
            <a:off x="1597800" y="487650"/>
            <a:ext cx="5933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References</a:t>
            </a:r>
            <a:endParaRPr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29"/>
          <p:cNvSpPr txBox="1">
            <a:spLocks noGrp="1"/>
          </p:cNvSpPr>
          <p:nvPr>
            <p:ph type="ctrTitle"/>
          </p:nvPr>
        </p:nvSpPr>
        <p:spPr>
          <a:xfrm>
            <a:off x="1597800" y="487650"/>
            <a:ext cx="5933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Table of Contents</a:t>
            </a:r>
            <a:endParaRPr/>
          </a:p>
        </p:txBody>
      </p:sp>
      <p:sp>
        <p:nvSpPr>
          <p:cNvPr id="228" name="Google Shape;228;p29"/>
          <p:cNvSpPr txBox="1">
            <a:spLocks noGrp="1"/>
          </p:cNvSpPr>
          <p:nvPr>
            <p:ph type="subTitle" idx="4"/>
          </p:nvPr>
        </p:nvSpPr>
        <p:spPr>
          <a:xfrm>
            <a:off x="1579650" y="1757288"/>
            <a:ext cx="2419200" cy="276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Rural Reform</a:t>
            </a:r>
            <a:endParaRPr dirty="0"/>
          </a:p>
        </p:txBody>
      </p:sp>
      <p:sp>
        <p:nvSpPr>
          <p:cNvPr id="229" name="Google Shape;229;p29"/>
          <p:cNvSpPr txBox="1">
            <a:spLocks noGrp="1"/>
          </p:cNvSpPr>
          <p:nvPr>
            <p:ph type="subTitle" idx="5"/>
          </p:nvPr>
        </p:nvSpPr>
        <p:spPr>
          <a:xfrm>
            <a:off x="1579650" y="2129138"/>
            <a:ext cx="2992350" cy="276887"/>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Household Responsibility system</a:t>
            </a:r>
            <a:endParaRPr dirty="0"/>
          </a:p>
        </p:txBody>
      </p:sp>
      <p:sp>
        <p:nvSpPr>
          <p:cNvPr id="230" name="Google Shape;230;p29"/>
          <p:cNvSpPr txBox="1">
            <a:spLocks noGrp="1"/>
          </p:cNvSpPr>
          <p:nvPr>
            <p:ph type="title" idx="6"/>
          </p:nvPr>
        </p:nvSpPr>
        <p:spPr>
          <a:xfrm>
            <a:off x="719988" y="1714563"/>
            <a:ext cx="658500" cy="640200"/>
          </a:xfrm>
          <a:prstGeom prst="rect">
            <a:avLst/>
          </a:prstGeom>
          <a:solidFill>
            <a:srgbClr val="C06551"/>
          </a:solidFill>
        </p:spPr>
        <p:txBody>
          <a:bodyPr spcFirstLastPara="1" wrap="square" lIns="0" tIns="0" rIns="0" bIns="0" anchor="ctr" anchorCtr="0">
            <a:noAutofit/>
          </a:bodyPr>
          <a:lstStyle/>
          <a:p>
            <a:pPr marL="0" lvl="0" indent="0" algn="ctr" rtl="0">
              <a:spcBef>
                <a:spcPts val="0"/>
              </a:spcBef>
              <a:spcAft>
                <a:spcPts val="0"/>
              </a:spcAft>
              <a:buNone/>
            </a:pPr>
            <a:r>
              <a:rPr lang="en"/>
              <a:t>01</a:t>
            </a:r>
            <a:endParaRPr/>
          </a:p>
        </p:txBody>
      </p:sp>
      <p:sp>
        <p:nvSpPr>
          <p:cNvPr id="231" name="Google Shape;231;p29"/>
          <p:cNvSpPr txBox="1">
            <a:spLocks noGrp="1"/>
          </p:cNvSpPr>
          <p:nvPr>
            <p:ph type="subTitle" idx="7"/>
          </p:nvPr>
        </p:nvSpPr>
        <p:spPr>
          <a:xfrm>
            <a:off x="1579650" y="2614500"/>
            <a:ext cx="2419200" cy="276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ltLang="zh-CN" dirty="0"/>
              <a:t>SOEs</a:t>
            </a:r>
            <a:r>
              <a:rPr lang="en" dirty="0"/>
              <a:t> Reform</a:t>
            </a:r>
            <a:endParaRPr dirty="0"/>
          </a:p>
        </p:txBody>
      </p:sp>
      <p:sp>
        <p:nvSpPr>
          <p:cNvPr id="232" name="Google Shape;232;p29"/>
          <p:cNvSpPr txBox="1">
            <a:spLocks noGrp="1"/>
          </p:cNvSpPr>
          <p:nvPr>
            <p:ph type="subTitle" idx="8"/>
          </p:nvPr>
        </p:nvSpPr>
        <p:spPr>
          <a:xfrm>
            <a:off x="1579650" y="2986350"/>
            <a:ext cx="2419200" cy="276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dirty="0"/>
              <a:t>SOE reform</a:t>
            </a:r>
            <a:endParaRPr dirty="0"/>
          </a:p>
        </p:txBody>
      </p:sp>
      <p:sp>
        <p:nvSpPr>
          <p:cNvPr id="233" name="Google Shape;233;p29"/>
          <p:cNvSpPr txBox="1">
            <a:spLocks noGrp="1"/>
          </p:cNvSpPr>
          <p:nvPr>
            <p:ph type="title" idx="9"/>
          </p:nvPr>
        </p:nvSpPr>
        <p:spPr>
          <a:xfrm>
            <a:off x="720004" y="2572220"/>
            <a:ext cx="658500" cy="640200"/>
          </a:xfrm>
          <a:prstGeom prst="rect">
            <a:avLst/>
          </a:prstGeom>
          <a:solidFill>
            <a:srgbClr val="C06551"/>
          </a:solidFill>
        </p:spPr>
        <p:txBody>
          <a:bodyPr spcFirstLastPara="1" wrap="square" lIns="0" tIns="0" rIns="0" bIns="0" anchor="ctr" anchorCtr="0">
            <a:noAutofit/>
          </a:bodyPr>
          <a:lstStyle/>
          <a:p>
            <a:pPr marL="0" lvl="0" indent="0" algn="ctr" rtl="0">
              <a:spcBef>
                <a:spcPts val="0"/>
              </a:spcBef>
              <a:spcAft>
                <a:spcPts val="0"/>
              </a:spcAft>
              <a:buNone/>
            </a:pPr>
            <a:r>
              <a:rPr lang="en" dirty="0"/>
              <a:t>02</a:t>
            </a:r>
            <a:endParaRPr dirty="0"/>
          </a:p>
        </p:txBody>
      </p:sp>
      <p:sp>
        <p:nvSpPr>
          <p:cNvPr id="234" name="Google Shape;234;p29"/>
          <p:cNvSpPr txBox="1">
            <a:spLocks noGrp="1"/>
          </p:cNvSpPr>
          <p:nvPr>
            <p:ph type="subTitle" idx="13"/>
          </p:nvPr>
        </p:nvSpPr>
        <p:spPr>
          <a:xfrm>
            <a:off x="1579650" y="3471725"/>
            <a:ext cx="2419200" cy="276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dirty="0"/>
              <a:t>Opening Up</a:t>
            </a:r>
            <a:endParaRPr dirty="0"/>
          </a:p>
        </p:txBody>
      </p:sp>
      <p:sp>
        <p:nvSpPr>
          <p:cNvPr id="235" name="Google Shape;235;p29"/>
          <p:cNvSpPr txBox="1">
            <a:spLocks noGrp="1"/>
          </p:cNvSpPr>
          <p:nvPr>
            <p:ph type="subTitle" idx="14"/>
          </p:nvPr>
        </p:nvSpPr>
        <p:spPr>
          <a:xfrm>
            <a:off x="1579650" y="3824307"/>
            <a:ext cx="2419200" cy="276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dirty="0"/>
              <a:t>Special Economic Zones</a:t>
            </a:r>
            <a:endParaRPr dirty="0"/>
          </a:p>
        </p:txBody>
      </p:sp>
      <p:sp>
        <p:nvSpPr>
          <p:cNvPr id="236" name="Google Shape;236;p29"/>
          <p:cNvSpPr txBox="1">
            <a:spLocks noGrp="1"/>
          </p:cNvSpPr>
          <p:nvPr>
            <p:ph type="title" idx="15"/>
          </p:nvPr>
        </p:nvSpPr>
        <p:spPr>
          <a:xfrm>
            <a:off x="719988" y="3434316"/>
            <a:ext cx="658500" cy="640200"/>
          </a:xfrm>
          <a:prstGeom prst="rect">
            <a:avLst/>
          </a:prstGeom>
          <a:solidFill>
            <a:srgbClr val="C06551"/>
          </a:solidFill>
        </p:spPr>
        <p:txBody>
          <a:bodyPr spcFirstLastPara="1" wrap="square" lIns="0" tIns="0" rIns="0" bIns="0" anchor="ctr" anchorCtr="0">
            <a:noAutofit/>
          </a:bodyPr>
          <a:lstStyle/>
          <a:p>
            <a:pPr marL="0" lvl="0" indent="0" algn="ctr" rtl="0">
              <a:spcBef>
                <a:spcPts val="0"/>
              </a:spcBef>
              <a:spcAft>
                <a:spcPts val="0"/>
              </a:spcAft>
              <a:buNone/>
            </a:pPr>
            <a:r>
              <a:rPr lang="en" dirty="0"/>
              <a:t>03</a:t>
            </a:r>
            <a:endParaRPr dirty="0"/>
          </a:p>
        </p:txBody>
      </p:sp>
      <p:sp>
        <p:nvSpPr>
          <p:cNvPr id="237" name="Google Shape;237;p29"/>
          <p:cNvSpPr txBox="1">
            <a:spLocks noGrp="1"/>
          </p:cNvSpPr>
          <p:nvPr>
            <p:ph type="subTitle" idx="16"/>
          </p:nvPr>
        </p:nvSpPr>
        <p:spPr>
          <a:xfrm>
            <a:off x="5757510" y="1757288"/>
            <a:ext cx="2419200" cy="276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Welcome!</a:t>
            </a:r>
            <a:endParaRPr/>
          </a:p>
        </p:txBody>
      </p:sp>
      <p:sp>
        <p:nvSpPr>
          <p:cNvPr id="238" name="Google Shape;238;p29"/>
          <p:cNvSpPr txBox="1">
            <a:spLocks noGrp="1"/>
          </p:cNvSpPr>
          <p:nvPr>
            <p:ph type="subTitle" idx="17"/>
          </p:nvPr>
        </p:nvSpPr>
        <p:spPr>
          <a:xfrm>
            <a:off x="5757510" y="2129138"/>
            <a:ext cx="2419200" cy="276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Here you could describe</a:t>
            </a:r>
            <a:endParaRPr/>
          </a:p>
        </p:txBody>
      </p:sp>
      <p:sp>
        <p:nvSpPr>
          <p:cNvPr id="239" name="Google Shape;239;p29"/>
          <p:cNvSpPr txBox="1">
            <a:spLocks noGrp="1"/>
          </p:cNvSpPr>
          <p:nvPr>
            <p:ph type="title" idx="18"/>
          </p:nvPr>
        </p:nvSpPr>
        <p:spPr>
          <a:xfrm>
            <a:off x="4896210" y="1714563"/>
            <a:ext cx="658500" cy="640200"/>
          </a:xfrm>
          <a:prstGeom prst="rect">
            <a:avLst/>
          </a:prstGeom>
          <a:solidFill>
            <a:srgbClr val="C06551"/>
          </a:solidFill>
        </p:spPr>
        <p:txBody>
          <a:bodyPr spcFirstLastPara="1" wrap="square" lIns="0" tIns="0" rIns="0" bIns="0" anchor="ctr" anchorCtr="0">
            <a:noAutofit/>
          </a:bodyPr>
          <a:lstStyle/>
          <a:p>
            <a:pPr marL="0" lvl="0" indent="0" algn="ctr" rtl="0">
              <a:spcBef>
                <a:spcPts val="0"/>
              </a:spcBef>
              <a:spcAft>
                <a:spcPts val="0"/>
              </a:spcAft>
              <a:buNone/>
            </a:pPr>
            <a:r>
              <a:rPr lang="en" dirty="0"/>
              <a:t>04</a:t>
            </a:r>
            <a:endParaRPr dirty="0"/>
          </a:p>
        </p:txBody>
      </p:sp>
      <p:sp>
        <p:nvSpPr>
          <p:cNvPr id="240" name="Google Shape;240;p29"/>
          <p:cNvSpPr txBox="1">
            <a:spLocks noGrp="1"/>
          </p:cNvSpPr>
          <p:nvPr>
            <p:ph type="subTitle" idx="19"/>
          </p:nvPr>
        </p:nvSpPr>
        <p:spPr>
          <a:xfrm>
            <a:off x="5757510" y="2614500"/>
            <a:ext cx="2419200" cy="2769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a:t>Events</a:t>
            </a:r>
            <a:endParaRPr/>
          </a:p>
        </p:txBody>
      </p:sp>
      <p:sp>
        <p:nvSpPr>
          <p:cNvPr id="241" name="Google Shape;241;p29"/>
          <p:cNvSpPr txBox="1">
            <a:spLocks noGrp="1"/>
          </p:cNvSpPr>
          <p:nvPr>
            <p:ph type="subTitle" idx="20"/>
          </p:nvPr>
        </p:nvSpPr>
        <p:spPr>
          <a:xfrm>
            <a:off x="5757510" y="2986350"/>
            <a:ext cx="2419200" cy="2769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
              <a:t>Here you could describe</a:t>
            </a:r>
            <a:endParaRPr/>
          </a:p>
        </p:txBody>
      </p:sp>
      <p:sp>
        <p:nvSpPr>
          <p:cNvPr id="242" name="Google Shape;242;p29"/>
          <p:cNvSpPr txBox="1">
            <a:spLocks noGrp="1"/>
          </p:cNvSpPr>
          <p:nvPr>
            <p:ph type="title" idx="21"/>
          </p:nvPr>
        </p:nvSpPr>
        <p:spPr>
          <a:xfrm>
            <a:off x="4899410" y="2572220"/>
            <a:ext cx="658500" cy="640200"/>
          </a:xfrm>
          <a:prstGeom prst="rect">
            <a:avLst/>
          </a:prstGeom>
          <a:solidFill>
            <a:srgbClr val="C06551"/>
          </a:solidFill>
        </p:spPr>
        <p:txBody>
          <a:bodyPr spcFirstLastPara="1" wrap="square" lIns="0" tIns="0" rIns="0" bIns="0" anchor="ctr" anchorCtr="0">
            <a:noAutofit/>
          </a:bodyPr>
          <a:lstStyle/>
          <a:p>
            <a:pPr marL="0" lvl="0" indent="0" algn="ctr" rtl="0">
              <a:spcBef>
                <a:spcPts val="0"/>
              </a:spcBef>
              <a:spcAft>
                <a:spcPts val="0"/>
              </a:spcAft>
              <a:buNone/>
            </a:pPr>
            <a:r>
              <a:rPr lang="en" dirty="0"/>
              <a:t>05</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ctrTitle"/>
          </p:nvPr>
        </p:nvSpPr>
        <p:spPr>
          <a:xfrm>
            <a:off x="585287" y="327600"/>
            <a:ext cx="7959026"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dirty="0"/>
              <a:t>The 3rd Plenary Session of the 11</a:t>
            </a:r>
            <a:r>
              <a:rPr lang="en" sz="2000" baseline="30000" dirty="0"/>
              <a:t>th</a:t>
            </a:r>
            <a:r>
              <a:rPr lang="en" sz="2000" dirty="0"/>
              <a:t> Central Committee of the Chinese Communist Party</a:t>
            </a:r>
            <a:endParaRPr sz="2000" dirty="0"/>
          </a:p>
        </p:txBody>
      </p:sp>
      <p:sp>
        <p:nvSpPr>
          <p:cNvPr id="219" name="Google Shape;219;p28"/>
          <p:cNvSpPr txBox="1">
            <a:spLocks noGrp="1"/>
          </p:cNvSpPr>
          <p:nvPr>
            <p:ph type="body" idx="1"/>
          </p:nvPr>
        </p:nvSpPr>
        <p:spPr>
          <a:xfrm>
            <a:off x="720000" y="1180800"/>
            <a:ext cx="7689600" cy="3635100"/>
          </a:xfrm>
          <a:prstGeom prst="rect">
            <a:avLst/>
          </a:prstGeom>
        </p:spPr>
        <p:txBody>
          <a:bodyPr spcFirstLastPara="1" wrap="square" lIns="0" tIns="0" rIns="0" bIns="0" anchor="t" anchorCtr="0">
            <a:noAutofit/>
          </a:bodyPr>
          <a:lstStyle/>
          <a:p>
            <a:pPr marL="457200" lvl="0" indent="-304800" algn="l" rtl="0">
              <a:spcBef>
                <a:spcPts val="800"/>
              </a:spcBef>
              <a:spcAft>
                <a:spcPts val="0"/>
              </a:spcAft>
              <a:buClr>
                <a:schemeClr val="dk2"/>
              </a:buClr>
              <a:buSzPts val="1200"/>
              <a:buFont typeface="Merriweather"/>
              <a:buChar char="●"/>
            </a:pPr>
            <a:r>
              <a:rPr lang="en-US" altLang="zh-CN" dirty="0"/>
              <a:t>1978.12.18-12.22</a:t>
            </a:r>
            <a:endParaRPr lang="en-US" dirty="0"/>
          </a:p>
          <a:p>
            <a:pPr lvl="0">
              <a:buClr>
                <a:schemeClr val="dk2"/>
              </a:buClr>
              <a:buFont typeface="Merriweather"/>
              <a:buChar char="●"/>
            </a:pPr>
            <a:r>
              <a:rPr lang="en-US" dirty="0"/>
              <a:t>During the session, important decisions were made on such issues as economic adjustment, economic governance reform, promoting agricultural development and improving the people’s wellbeing.</a:t>
            </a:r>
          </a:p>
          <a:p>
            <a:pPr lvl="0">
              <a:buClr>
                <a:schemeClr val="dk2"/>
              </a:buClr>
              <a:buFont typeface="Merriweather"/>
              <a:buChar char="●"/>
            </a:pPr>
            <a:r>
              <a:rPr lang="en-US" dirty="0"/>
              <a:t>Deng Xiaoping</a:t>
            </a:r>
            <a:r>
              <a:rPr lang="zh-CN" altLang="en-US" dirty="0"/>
              <a:t> </a:t>
            </a:r>
            <a:r>
              <a:rPr lang="en-US" altLang="zh-CN" dirty="0"/>
              <a:t>(chief</a:t>
            </a:r>
            <a:r>
              <a:rPr lang="zh-CN" altLang="en-US" dirty="0"/>
              <a:t> </a:t>
            </a:r>
            <a:r>
              <a:rPr lang="en-US" altLang="zh-CN" dirty="0"/>
              <a:t>architect)</a:t>
            </a:r>
            <a:r>
              <a:rPr lang="en-US" dirty="0"/>
              <a:t> called on Party members to emancipate themselves from ideological straitjackets, seek truth from facts, and forge ahead in unity.</a:t>
            </a:r>
            <a:r>
              <a:rPr lang="zh-CN" altLang="en-US" dirty="0"/>
              <a:t> </a:t>
            </a:r>
            <a:r>
              <a:rPr lang="en-US" altLang="zh-CN" dirty="0"/>
              <a:t>(</a:t>
            </a:r>
            <a:r>
              <a:rPr lang="zh-CN" altLang="en-US" dirty="0"/>
              <a:t>解放思想、实事求是、团结一致向前看</a:t>
            </a:r>
            <a:r>
              <a:rPr lang="en-US" altLang="zh-CN" dirty="0"/>
              <a:t>)</a:t>
            </a:r>
            <a:endParaRPr lang="en-US" dirty="0"/>
          </a:p>
          <a:p>
            <a:pPr lvl="0">
              <a:buClr>
                <a:schemeClr val="dk2"/>
              </a:buClr>
              <a:buFont typeface="Merriweather"/>
              <a:buChar char="●"/>
            </a:pPr>
            <a:endParaRPr lang="en-US" altLang="zh-CN" dirty="0"/>
          </a:p>
          <a:p>
            <a:pPr lvl="0">
              <a:buClr>
                <a:schemeClr val="dk2"/>
              </a:buClr>
              <a:buFont typeface="Merriweather"/>
              <a:buChar char="●"/>
            </a:pPr>
            <a:r>
              <a:rPr lang="en-US" altLang="zh-CN" dirty="0"/>
              <a:t>Its</a:t>
            </a:r>
            <a:r>
              <a:rPr lang="zh-CN" altLang="en-US" dirty="0"/>
              <a:t> </a:t>
            </a:r>
            <a:r>
              <a:rPr lang="en-US" altLang="zh-CN" dirty="0"/>
              <a:t>significance: marking</a:t>
            </a:r>
          </a:p>
          <a:p>
            <a:pPr lvl="0">
              <a:buClr>
                <a:schemeClr val="dk2"/>
              </a:buClr>
              <a:buFont typeface="Merriweather"/>
              <a:buChar char="●"/>
            </a:pPr>
            <a:r>
              <a:rPr lang="en-US" dirty="0">
                <a:solidFill>
                  <a:srgbClr val="C06551"/>
                </a:solidFill>
              </a:rPr>
              <a:t>an end </a:t>
            </a:r>
            <a:r>
              <a:rPr lang="en-US" dirty="0"/>
              <a:t>to the lengthy dominance of leftist dogmatism (</a:t>
            </a:r>
            <a:r>
              <a:rPr lang="zh-CN" altLang="en-US" dirty="0"/>
              <a:t>“左”倾错误</a:t>
            </a:r>
            <a:r>
              <a:rPr lang="en-US" dirty="0"/>
              <a:t>) that placed China in shackles of blind adherence to the “Two </a:t>
            </a:r>
            <a:r>
              <a:rPr lang="en-US" dirty="0" err="1"/>
              <a:t>Whatevers</a:t>
            </a:r>
            <a:r>
              <a:rPr lang="en-US" dirty="0"/>
              <a:t>”</a:t>
            </a:r>
            <a:r>
              <a:rPr lang="zh-CN" altLang="en-US" dirty="0"/>
              <a:t> </a:t>
            </a:r>
            <a:r>
              <a:rPr lang="en-US" altLang="zh-CN" dirty="0"/>
              <a:t>(</a:t>
            </a:r>
            <a:r>
              <a:rPr lang="zh-CN" altLang="en-US" dirty="0"/>
              <a:t>“两个凡是”</a:t>
            </a:r>
            <a:r>
              <a:rPr lang="en-US" altLang="zh-CN" dirty="0"/>
              <a:t>)</a:t>
            </a:r>
          </a:p>
          <a:p>
            <a:pPr lvl="0">
              <a:buClr>
                <a:schemeClr val="dk2"/>
              </a:buClr>
              <a:buFont typeface="Merriweather"/>
              <a:buChar char="●"/>
            </a:pPr>
            <a:r>
              <a:rPr lang="en-US" dirty="0">
                <a:solidFill>
                  <a:srgbClr val="C06551"/>
                </a:solidFill>
              </a:rPr>
              <a:t>a shift of focus </a:t>
            </a:r>
            <a:r>
              <a:rPr lang="en-US" dirty="0"/>
              <a:t>from class struggle to economic development</a:t>
            </a:r>
          </a:p>
          <a:p>
            <a:pPr lvl="0">
              <a:buClr>
                <a:schemeClr val="dk2"/>
              </a:buClr>
              <a:buFont typeface="Merriweather"/>
              <a:buChar char="●"/>
            </a:pPr>
            <a:r>
              <a:rPr lang="en-US" dirty="0">
                <a:solidFill>
                  <a:srgbClr val="C06551"/>
                </a:solidFill>
              </a:rPr>
              <a:t>the beginning </a:t>
            </a:r>
            <a:r>
              <a:rPr lang="en-US" dirty="0"/>
              <a:t>of the “Reform and Opening Up” policy</a:t>
            </a:r>
            <a:endParaRPr dirty="0"/>
          </a:p>
          <a:p>
            <a:pPr lvl="1">
              <a:spcBef>
                <a:spcPts val="0"/>
              </a:spcBef>
              <a:buClr>
                <a:schemeClr val="dk2"/>
              </a:buClr>
              <a:buFont typeface="Merriweather"/>
              <a:buChar char="○"/>
            </a:pPr>
            <a:r>
              <a:rPr lang="en-US" dirty="0"/>
              <a:t>Reform: from a </a:t>
            </a:r>
            <a:r>
              <a:rPr lang="en-US" altLang="zh-CN" dirty="0"/>
              <a:t>centrally planned economy to a dynamic socialist market economy</a:t>
            </a:r>
            <a:endParaRPr lang="en-US" dirty="0"/>
          </a:p>
          <a:p>
            <a:pPr marL="914400" lvl="1" indent="-304800" algn="l" rtl="0">
              <a:spcBef>
                <a:spcPts val="0"/>
              </a:spcBef>
              <a:spcAft>
                <a:spcPts val="0"/>
              </a:spcAft>
              <a:buClr>
                <a:schemeClr val="dk2"/>
              </a:buClr>
              <a:buSzPts val="1200"/>
              <a:buFont typeface="Merriweather"/>
              <a:buChar char="○"/>
            </a:pPr>
            <a:r>
              <a:rPr lang="en" dirty="0"/>
              <a:t>Opening up: </a:t>
            </a:r>
            <a:r>
              <a:rPr lang="en-US" altLang="zh-CN" dirty="0"/>
              <a:t>from a closed or semi-closed society to an open one.</a:t>
            </a:r>
          </a:p>
          <a:p>
            <a:pPr marL="914400" lvl="1" indent="-304800" algn="l" rtl="0">
              <a:spcBef>
                <a:spcPts val="0"/>
              </a:spcBef>
              <a:spcAft>
                <a:spcPts val="0"/>
              </a:spcAft>
              <a:buClr>
                <a:schemeClr val="dk2"/>
              </a:buClr>
              <a:buSzPts val="1200"/>
              <a:buFont typeface="Merriweather"/>
              <a:buChar char="○"/>
            </a:pPr>
            <a:endParaRPr lang="en-US" altLang="zh-CN" dirty="0"/>
          </a:p>
          <a:p>
            <a:pPr marL="914400" lvl="1" indent="-304800" algn="l" rtl="0">
              <a:spcBef>
                <a:spcPts val="0"/>
              </a:spcBef>
              <a:spcAft>
                <a:spcPts val="0"/>
              </a:spcAft>
              <a:buClr>
                <a:schemeClr val="dk2"/>
              </a:buClr>
              <a:buSzPts val="1200"/>
              <a:buFont typeface="Merriweather"/>
              <a:buChar char="○"/>
            </a:pPr>
            <a:endParaRPr lang="en-US" altLang="zh-CN" dirty="0"/>
          </a:p>
          <a:p>
            <a:pPr marL="0" lvl="0" indent="0" algn="l" rtl="0">
              <a:spcBef>
                <a:spcPts val="0"/>
              </a:spcBef>
              <a:spcAft>
                <a:spcPts val="1600"/>
              </a:spcAft>
              <a:buNone/>
            </a:pPr>
            <a:r>
              <a:rPr lang="en-US" altLang="zh-CN" dirty="0"/>
              <a:t>(</a:t>
            </a:r>
            <a:r>
              <a:rPr lang="en-US" altLang="zh-CN" dirty="0" err="1"/>
              <a:t>Keywords.China.org.cn</a:t>
            </a:r>
            <a:r>
              <a:rPr lang="zh-CN" altLang="en-US" dirty="0"/>
              <a:t> </a:t>
            </a:r>
            <a:r>
              <a:rPr lang="en-US" altLang="zh-CN" dirty="0"/>
              <a:t>(</a:t>
            </a:r>
            <a:r>
              <a:rPr lang="zh-CN" altLang="en-US" dirty="0"/>
              <a:t>中国关键词</a:t>
            </a:r>
            <a:r>
              <a:rPr lang="en-US" altLang="zh-CN" dirty="0"/>
              <a:t>), run by China International Publishing Group</a:t>
            </a:r>
            <a:r>
              <a:rPr lang="zh-CN" altLang="en-US" dirty="0"/>
              <a:t> </a:t>
            </a:r>
            <a:r>
              <a:rPr lang="en-US" altLang="zh-CN" dirty="0"/>
              <a:t>(</a:t>
            </a:r>
            <a:r>
              <a:rPr lang="zh-CN" altLang="en-US" dirty="0"/>
              <a:t>中国外文局</a:t>
            </a:r>
            <a:r>
              <a:rPr lang="en-US" altLang="zh-CN" dirty="0"/>
              <a:t>), China Academy of Translation</a:t>
            </a:r>
            <a:r>
              <a:rPr lang="zh-CN" altLang="en-US" dirty="0"/>
              <a:t> </a:t>
            </a:r>
            <a:r>
              <a:rPr lang="en-US" altLang="zh-CN" dirty="0"/>
              <a:t>(</a:t>
            </a:r>
            <a:r>
              <a:rPr lang="zh-CN" altLang="en-US" dirty="0"/>
              <a:t>中国翻译研究院</a:t>
            </a:r>
            <a:r>
              <a:rPr lang="en-US" altLang="zh-CN" dirty="0"/>
              <a:t>), and Translators Association of China</a:t>
            </a:r>
            <a:r>
              <a:rPr lang="zh-CN" altLang="en-US" dirty="0"/>
              <a:t> </a:t>
            </a:r>
            <a:r>
              <a:rPr lang="en-US" altLang="zh-CN" dirty="0"/>
              <a:t>(</a:t>
            </a:r>
            <a:r>
              <a:rPr lang="zh-CN" altLang="en-US" dirty="0"/>
              <a:t>中国翻译协会</a:t>
            </a:r>
            <a:r>
              <a:rPr lang="en-US" altLang="zh-CN" dirty="0"/>
              <a:t>), 2018)</a:t>
            </a:r>
            <a:endParaRPr dirty="0"/>
          </a:p>
        </p:txBody>
      </p:sp>
    </p:spTree>
    <p:extLst>
      <p:ext uri="{BB962C8B-B14F-4D97-AF65-F5344CB8AC3E}">
        <p14:creationId xmlns:p14="http://schemas.microsoft.com/office/powerpoint/2010/main" val="11046505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ctrTitle"/>
          </p:nvPr>
        </p:nvSpPr>
        <p:spPr>
          <a:xfrm>
            <a:off x="1600200" y="484632"/>
            <a:ext cx="5933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Rural Reform</a:t>
            </a:r>
            <a:endParaRPr dirty="0"/>
          </a:p>
        </p:txBody>
      </p:sp>
      <p:sp>
        <p:nvSpPr>
          <p:cNvPr id="219" name="Google Shape;219;p28"/>
          <p:cNvSpPr txBox="1">
            <a:spLocks noGrp="1"/>
          </p:cNvSpPr>
          <p:nvPr>
            <p:ph type="body" idx="1"/>
          </p:nvPr>
        </p:nvSpPr>
        <p:spPr>
          <a:xfrm>
            <a:off x="473118" y="1023768"/>
            <a:ext cx="8187564" cy="3635100"/>
          </a:xfrm>
          <a:prstGeom prst="rect">
            <a:avLst/>
          </a:prstGeom>
        </p:spPr>
        <p:txBody>
          <a:bodyPr spcFirstLastPara="1" wrap="square" lIns="0" tIns="0" rIns="0" bIns="0" anchor="t" anchorCtr="0">
            <a:noAutofit/>
          </a:bodyPr>
          <a:lstStyle/>
          <a:p>
            <a:pPr lvl="0" indent="-232800" algn="l" rtl="0">
              <a:spcBef>
                <a:spcPts val="800"/>
              </a:spcBef>
              <a:spcAft>
                <a:spcPts val="0"/>
              </a:spcAft>
              <a:buClr>
                <a:schemeClr val="dk2"/>
              </a:buClr>
              <a:buSzPts val="1200"/>
              <a:buFont typeface="Wingdings" pitchFamily="2" charset="2"/>
              <a:buChar char="p"/>
            </a:pPr>
            <a:r>
              <a:rPr lang="en" dirty="0"/>
              <a:t>Woeful situation under the </a:t>
            </a:r>
            <a:r>
              <a:rPr lang="en" dirty="0">
                <a:solidFill>
                  <a:srgbClr val="C06551"/>
                </a:solidFill>
              </a:rPr>
              <a:t>People’s Commune Campaign </a:t>
            </a:r>
            <a:r>
              <a:rPr lang="en" dirty="0"/>
              <a:t>(</a:t>
            </a:r>
            <a:r>
              <a:rPr lang="zh-CN" altLang="en" dirty="0"/>
              <a:t>人民</a:t>
            </a:r>
            <a:r>
              <a:rPr lang="zh-CN" altLang="en-US" dirty="0"/>
              <a:t>公社化运动</a:t>
            </a:r>
            <a:r>
              <a:rPr lang="en" dirty="0"/>
              <a:t>) and the </a:t>
            </a:r>
            <a:r>
              <a:rPr lang="en" dirty="0">
                <a:solidFill>
                  <a:srgbClr val="C06551"/>
                </a:solidFill>
              </a:rPr>
              <a:t>Great Leap Forward </a:t>
            </a:r>
            <a:r>
              <a:rPr lang="en" dirty="0"/>
              <a:t>(</a:t>
            </a:r>
            <a:r>
              <a:rPr lang="zh-CN" altLang="en" dirty="0"/>
              <a:t>大跃进</a:t>
            </a:r>
            <a:r>
              <a:rPr lang="en" dirty="0"/>
              <a:t>).</a:t>
            </a:r>
            <a:endParaRPr dirty="0"/>
          </a:p>
          <a:p>
            <a:pPr lvl="0" indent="-232800" algn="l" rtl="0">
              <a:spcBef>
                <a:spcPts val="0"/>
              </a:spcBef>
              <a:spcAft>
                <a:spcPts val="0"/>
              </a:spcAft>
              <a:buClr>
                <a:schemeClr val="dk2"/>
              </a:buClr>
              <a:buSzPts val="1200"/>
              <a:buFont typeface="Wingdings" pitchFamily="2" charset="2"/>
              <a:buChar char="p"/>
            </a:pPr>
            <a:r>
              <a:rPr lang="en" dirty="0"/>
              <a:t>Practices of “</a:t>
            </a:r>
            <a:r>
              <a:rPr lang="en" dirty="0">
                <a:solidFill>
                  <a:srgbClr val="C06551"/>
                </a:solidFill>
              </a:rPr>
              <a:t>Contracting output quotas to household</a:t>
            </a:r>
            <a:r>
              <a:rPr lang="zh-CN" altLang="en-US" dirty="0"/>
              <a:t>”</a:t>
            </a:r>
            <a:r>
              <a:rPr lang="en-US" altLang="zh-CN" dirty="0"/>
              <a:t> (</a:t>
            </a:r>
            <a:r>
              <a:rPr lang="zh-CN" altLang="en-US" dirty="0"/>
              <a:t>包产到户</a:t>
            </a:r>
            <a:r>
              <a:rPr lang="en-US" altLang="zh-CN" dirty="0"/>
              <a:t>)</a:t>
            </a:r>
            <a:r>
              <a:rPr lang="zh-CN" altLang="en-US" dirty="0"/>
              <a:t> </a:t>
            </a:r>
            <a:r>
              <a:rPr lang="en-US" altLang="zh-CN" dirty="0"/>
              <a:t>met with pressure from the central</a:t>
            </a:r>
            <a:endParaRPr lang="en" dirty="0"/>
          </a:p>
          <a:p>
            <a:pPr lvl="0" indent="-232800" algn="l" rtl="0">
              <a:spcBef>
                <a:spcPts val="0"/>
              </a:spcBef>
              <a:spcAft>
                <a:spcPts val="0"/>
              </a:spcAft>
              <a:buClr>
                <a:schemeClr val="dk2"/>
              </a:buClr>
              <a:buSzPts val="1200"/>
              <a:buFont typeface="Wingdings" pitchFamily="2" charset="2"/>
              <a:buChar char="p"/>
            </a:pPr>
            <a:r>
              <a:rPr lang="en" dirty="0"/>
              <a:t>A secret agreement among peasants of </a:t>
            </a:r>
            <a:r>
              <a:rPr lang="en" dirty="0" err="1">
                <a:solidFill>
                  <a:srgbClr val="C06551"/>
                </a:solidFill>
              </a:rPr>
              <a:t>Xiaogang</a:t>
            </a:r>
            <a:r>
              <a:rPr lang="en" dirty="0">
                <a:solidFill>
                  <a:srgbClr val="C06551"/>
                </a:solidFill>
              </a:rPr>
              <a:t> Village</a:t>
            </a:r>
            <a:r>
              <a:rPr lang="en" dirty="0"/>
              <a:t>, </a:t>
            </a:r>
            <a:r>
              <a:rPr lang="en" dirty="0" err="1"/>
              <a:t>Fengyang</a:t>
            </a:r>
            <a:r>
              <a:rPr lang="en" dirty="0"/>
              <a:t> County, Anhui Province.</a:t>
            </a:r>
          </a:p>
          <a:p>
            <a:pPr lvl="0" indent="-232800" algn="l" rtl="0">
              <a:spcBef>
                <a:spcPts val="0"/>
              </a:spcBef>
              <a:spcAft>
                <a:spcPts val="0"/>
              </a:spcAft>
              <a:buClr>
                <a:schemeClr val="dk2"/>
              </a:buClr>
              <a:buSzPts val="1200"/>
              <a:buFont typeface="Wingdings" pitchFamily="2" charset="2"/>
              <a:buChar char="p"/>
            </a:pPr>
            <a:endParaRPr lang="en" dirty="0"/>
          </a:p>
          <a:p>
            <a:pPr lvl="0" indent="-232800" algn="l" rtl="0">
              <a:spcBef>
                <a:spcPts val="0"/>
              </a:spcBef>
              <a:spcAft>
                <a:spcPts val="0"/>
              </a:spcAft>
              <a:buClr>
                <a:schemeClr val="dk2"/>
              </a:buClr>
              <a:buSzPts val="1200"/>
              <a:buFont typeface="Wingdings" pitchFamily="2" charset="2"/>
              <a:buChar char="p"/>
            </a:pPr>
            <a:endParaRPr lang="en" dirty="0"/>
          </a:p>
          <a:p>
            <a:pPr lvl="0" indent="-232800">
              <a:buClr>
                <a:schemeClr val="dk2"/>
              </a:buClr>
              <a:buFont typeface="Wingdings" pitchFamily="2" charset="2"/>
              <a:buChar char="p"/>
            </a:pPr>
            <a:r>
              <a:rPr lang="en" b="1" dirty="0"/>
              <a:t>Deng Xiaoping</a:t>
            </a:r>
            <a:r>
              <a:rPr lang="en" dirty="0"/>
              <a:t>, </a:t>
            </a:r>
            <a:r>
              <a:rPr lang="zh-CN" altLang="en-US" dirty="0"/>
              <a:t>“</a:t>
            </a:r>
            <a:r>
              <a:rPr lang="en-US" altLang="zh-CN" dirty="0"/>
              <a:t>It does not matter if it is a black</a:t>
            </a:r>
            <a:r>
              <a:rPr lang="zh-CN" altLang="en-US" dirty="0"/>
              <a:t> </a:t>
            </a:r>
            <a:r>
              <a:rPr lang="en-US" altLang="zh-CN" dirty="0"/>
              <a:t>cat or a white cat, as long as it catches mice</a:t>
            </a:r>
            <a:r>
              <a:rPr lang="en" dirty="0"/>
              <a:t>”</a:t>
            </a:r>
            <a:endParaRPr dirty="0"/>
          </a:p>
          <a:p>
            <a:pPr lvl="0" indent="-232800" algn="l" rtl="0">
              <a:spcBef>
                <a:spcPts val="0"/>
              </a:spcBef>
              <a:spcAft>
                <a:spcPts val="0"/>
              </a:spcAft>
              <a:buClr>
                <a:schemeClr val="dk2"/>
              </a:buClr>
              <a:buSzPts val="1200"/>
              <a:buFont typeface="Wingdings" pitchFamily="2" charset="2"/>
              <a:buChar char="p"/>
            </a:pPr>
            <a:r>
              <a:rPr lang="en-US" altLang="zh-CN" dirty="0">
                <a:uFill>
                  <a:noFill/>
                </a:uFill>
              </a:rPr>
              <a:t>Two documents giving official basis for the previous private practices</a:t>
            </a:r>
          </a:p>
          <a:p>
            <a:pPr lvl="1" indent="-232800">
              <a:spcBef>
                <a:spcPts val="0"/>
              </a:spcBef>
              <a:buClr>
                <a:schemeClr val="dk2"/>
              </a:buClr>
              <a:buFont typeface="Wingdings" pitchFamily="2" charset="2"/>
              <a:buChar char="p"/>
            </a:pPr>
            <a:r>
              <a:rPr lang="en-US" altLang="zh-CN" dirty="0">
                <a:uFill>
                  <a:noFill/>
                </a:uFill>
              </a:rPr>
              <a:t>1980.9 – “</a:t>
            </a:r>
            <a:r>
              <a:rPr lang="en-US" altLang="zh-CN" i="1" dirty="0">
                <a:uFill>
                  <a:noFill/>
                </a:uFill>
              </a:rPr>
              <a:t>Some Issues Regarding Further Strengthening and Improving the Responsibility System for Agriculture Production</a:t>
            </a:r>
            <a:r>
              <a:rPr lang="en-US" altLang="zh-CN" dirty="0">
                <a:uFill>
                  <a:noFill/>
                </a:uFill>
              </a:rPr>
              <a:t>” (《</a:t>
            </a:r>
            <a:r>
              <a:rPr lang="zh-CN" altLang="en-US" dirty="0">
                <a:uFill>
                  <a:noFill/>
                </a:uFill>
              </a:rPr>
              <a:t>进一步加强和完善农业生产责任制的几个问题</a:t>
            </a:r>
            <a:r>
              <a:rPr lang="en-US" altLang="zh-CN" dirty="0">
                <a:uFill>
                  <a:noFill/>
                </a:uFill>
              </a:rPr>
              <a:t>》)</a:t>
            </a:r>
          </a:p>
          <a:p>
            <a:pPr lvl="1" indent="-232800">
              <a:spcBef>
                <a:spcPts val="0"/>
              </a:spcBef>
              <a:buClr>
                <a:schemeClr val="dk2"/>
              </a:buClr>
              <a:buFont typeface="Wingdings" pitchFamily="2" charset="2"/>
              <a:buChar char="p"/>
            </a:pPr>
            <a:r>
              <a:rPr lang="en-US" altLang="zh-CN" dirty="0">
                <a:uFill>
                  <a:noFill/>
                </a:uFill>
              </a:rPr>
              <a:t>1982.1.1 – “No. 1 document” on Rural economic policies</a:t>
            </a:r>
            <a:r>
              <a:rPr lang="zh-CN" altLang="en-US" dirty="0">
                <a:uFill>
                  <a:noFill/>
                </a:uFill>
              </a:rPr>
              <a:t> </a:t>
            </a:r>
            <a:r>
              <a:rPr lang="en-US" altLang="zh-CN" dirty="0">
                <a:uFill>
                  <a:noFill/>
                </a:uFill>
              </a:rPr>
              <a:t>(</a:t>
            </a:r>
            <a:r>
              <a:rPr lang="zh-CN" altLang="en-US" dirty="0">
                <a:uFill>
                  <a:noFill/>
                </a:uFill>
              </a:rPr>
              <a:t>中央一号文件</a:t>
            </a:r>
            <a:r>
              <a:rPr lang="en-US" altLang="zh-CN" dirty="0">
                <a:uFill>
                  <a:noFill/>
                </a:uFill>
              </a:rPr>
              <a:t>《</a:t>
            </a:r>
            <a:r>
              <a:rPr lang="zh-CN" altLang="en-US" dirty="0">
                <a:uFill>
                  <a:noFill/>
                </a:uFill>
              </a:rPr>
              <a:t>全国农村工作会议纪要</a:t>
            </a:r>
            <a:r>
              <a:rPr lang="en-US" altLang="zh-CN" dirty="0">
                <a:uFill>
                  <a:noFill/>
                </a:uFill>
              </a:rPr>
              <a:t>》)</a:t>
            </a:r>
            <a:endParaRPr dirty="0"/>
          </a:p>
          <a:p>
            <a:pPr lvl="0" indent="-232800" algn="l" rtl="0">
              <a:spcBef>
                <a:spcPts val="0"/>
              </a:spcBef>
              <a:spcAft>
                <a:spcPts val="0"/>
              </a:spcAft>
              <a:buClr>
                <a:schemeClr val="dk2"/>
              </a:buClr>
              <a:buSzPts val="1200"/>
              <a:buFont typeface="Wingdings" pitchFamily="2" charset="2"/>
              <a:buChar char="p"/>
            </a:pPr>
            <a:r>
              <a:rPr lang="en" dirty="0"/>
              <a:t>(Under the guidance of these two documents, the “contracting output quotas to household” quickly spread) By the end of 1982, all communes were gone. </a:t>
            </a:r>
          </a:p>
          <a:p>
            <a:pPr lvl="0" indent="-232800" algn="l" rtl="0">
              <a:spcBef>
                <a:spcPts val="0"/>
              </a:spcBef>
              <a:spcAft>
                <a:spcPts val="0"/>
              </a:spcAft>
              <a:buClr>
                <a:schemeClr val="dk2"/>
              </a:buClr>
              <a:buSzPts val="1200"/>
              <a:buFont typeface="Wingdings" pitchFamily="2" charset="2"/>
              <a:buChar char="p"/>
            </a:pPr>
            <a:r>
              <a:rPr lang="en" dirty="0"/>
              <a:t>The “contracting responsibilities to households” became the mainstream of what we now call, the </a:t>
            </a:r>
            <a:r>
              <a:rPr lang="en" dirty="0">
                <a:solidFill>
                  <a:srgbClr val="C06551"/>
                </a:solidFill>
              </a:rPr>
              <a:t>Household Responsibility System </a:t>
            </a:r>
            <a:r>
              <a:rPr lang="en-US" dirty="0"/>
              <a:t>(</a:t>
            </a:r>
            <a:r>
              <a:rPr lang="zh-CN" altLang="en-US" dirty="0"/>
              <a:t>家庭联产承包责任制</a:t>
            </a:r>
            <a:r>
              <a:rPr lang="en-US" altLang="zh-CN" dirty="0"/>
              <a:t>), signifying the completion of the transition of China’s agricultural operating system from the collective economic system of people’s communes to the system of family farms established by peasants on the “contracted” plot.</a:t>
            </a:r>
          </a:p>
          <a:p>
            <a:pPr marL="457200" lvl="0" indent="-304800" algn="l" rtl="0">
              <a:spcBef>
                <a:spcPts val="0"/>
              </a:spcBef>
              <a:spcAft>
                <a:spcPts val="0"/>
              </a:spcAft>
              <a:buClr>
                <a:schemeClr val="dk2"/>
              </a:buClr>
              <a:buSzPts val="1200"/>
              <a:buFont typeface="Merriweather"/>
              <a:buChar char="●"/>
            </a:pPr>
            <a:endParaRPr lang="en-US" altLang="zh-CN" dirty="0"/>
          </a:p>
          <a:p>
            <a:pPr marL="152400" lvl="0" indent="0" algn="l" rtl="0">
              <a:spcBef>
                <a:spcPts val="0"/>
              </a:spcBef>
              <a:spcAft>
                <a:spcPts val="0"/>
              </a:spcAft>
              <a:buClr>
                <a:schemeClr val="dk2"/>
              </a:buClr>
              <a:buSzPts val="1200"/>
              <a:buNone/>
            </a:pPr>
            <a:endParaRPr lang="en-US" altLang="zh-CN" dirty="0"/>
          </a:p>
          <a:p>
            <a:pPr marL="0" lvl="0" indent="0" algn="l" rtl="0">
              <a:spcBef>
                <a:spcPts val="0"/>
              </a:spcBef>
              <a:spcAft>
                <a:spcPts val="1600"/>
              </a:spcAft>
              <a:buNone/>
            </a:pPr>
            <a:r>
              <a:rPr lang="en-US" altLang="zh-CN" dirty="0"/>
              <a:t>(Wu </a:t>
            </a:r>
            <a:r>
              <a:rPr lang="en-US" altLang="zh-CN" dirty="0" err="1"/>
              <a:t>Jinglian</a:t>
            </a:r>
            <a:r>
              <a:rPr lang="en-US" altLang="zh-CN" dirty="0"/>
              <a:t> (</a:t>
            </a:r>
            <a:r>
              <a:rPr lang="zh-CN" altLang="en-US" dirty="0"/>
              <a:t>吴敬琏</a:t>
            </a:r>
            <a:r>
              <a:rPr lang="en-US" altLang="zh-CN" dirty="0"/>
              <a:t>), </a:t>
            </a:r>
            <a:r>
              <a:rPr lang="en-US" altLang="zh-CN" i="1" dirty="0"/>
              <a:t>Understanding and Interpreting Chinese Economic Reform</a:t>
            </a:r>
            <a:r>
              <a:rPr lang="zh-CN" altLang="en-US" i="1" dirty="0"/>
              <a:t> </a:t>
            </a:r>
            <a:r>
              <a:rPr lang="en-US" altLang="zh-CN" i="1" dirty="0"/>
              <a:t>(《</a:t>
            </a:r>
            <a:r>
              <a:rPr lang="zh-CN" altLang="en-US" i="1" dirty="0"/>
              <a:t>当代中国经济改革教程</a:t>
            </a:r>
            <a:r>
              <a:rPr lang="en-US" altLang="zh-CN" i="1" dirty="0"/>
              <a:t>》)</a:t>
            </a:r>
            <a:r>
              <a:rPr lang="zh-CN" altLang="en-US" i="1" dirty="0"/>
              <a:t> </a:t>
            </a:r>
            <a:r>
              <a:rPr lang="en-US" altLang="zh-CN" i="1" dirty="0"/>
              <a:t>)</a:t>
            </a:r>
            <a:endParaRPr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ctrTitle"/>
          </p:nvPr>
        </p:nvSpPr>
        <p:spPr>
          <a:xfrm>
            <a:off x="1600200" y="484632"/>
            <a:ext cx="59334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Rural Reform</a:t>
            </a:r>
            <a:endParaRPr dirty="0"/>
          </a:p>
        </p:txBody>
      </p:sp>
      <p:sp>
        <p:nvSpPr>
          <p:cNvPr id="219" name="Google Shape;219;p28"/>
          <p:cNvSpPr txBox="1">
            <a:spLocks noGrp="1"/>
          </p:cNvSpPr>
          <p:nvPr>
            <p:ph type="body" idx="1"/>
          </p:nvPr>
        </p:nvSpPr>
        <p:spPr>
          <a:xfrm>
            <a:off x="471740" y="4462480"/>
            <a:ext cx="8190320" cy="3635100"/>
          </a:xfrm>
          <a:prstGeom prst="rect">
            <a:avLst/>
          </a:prstGeom>
        </p:spPr>
        <p:txBody>
          <a:bodyPr spcFirstLastPara="1" wrap="square" lIns="0" tIns="0" rIns="0" bIns="0" anchor="t" anchorCtr="0">
            <a:noAutofit/>
          </a:bodyPr>
          <a:lstStyle/>
          <a:p>
            <a:pPr marL="152400" lvl="0" indent="0" algn="l" rtl="0">
              <a:spcBef>
                <a:spcPts val="0"/>
              </a:spcBef>
              <a:spcAft>
                <a:spcPts val="0"/>
              </a:spcAft>
              <a:buClr>
                <a:schemeClr val="dk2"/>
              </a:buClr>
              <a:buSzPts val="1200"/>
              <a:buNone/>
            </a:pPr>
            <a:endParaRPr lang="en-US" altLang="zh-CN" dirty="0"/>
          </a:p>
          <a:p>
            <a:pPr marL="152400" lvl="0" indent="0" algn="l" rtl="0">
              <a:spcBef>
                <a:spcPts val="0"/>
              </a:spcBef>
              <a:spcAft>
                <a:spcPts val="0"/>
              </a:spcAft>
              <a:buClr>
                <a:schemeClr val="dk2"/>
              </a:buClr>
              <a:buSzPts val="1200"/>
              <a:buNone/>
            </a:pPr>
            <a:endParaRPr lang="en-US" altLang="zh-CN" dirty="0"/>
          </a:p>
          <a:p>
            <a:pPr marL="0" lvl="0" indent="0" algn="l" rtl="0">
              <a:spcBef>
                <a:spcPts val="0"/>
              </a:spcBef>
              <a:spcAft>
                <a:spcPts val="1600"/>
              </a:spcAft>
              <a:buNone/>
            </a:pPr>
            <a:r>
              <a:rPr lang="en-US" altLang="zh-CN" dirty="0"/>
              <a:t>(China Statistical Yearbook</a:t>
            </a:r>
            <a:r>
              <a:rPr lang="zh-CN" altLang="en-US" dirty="0"/>
              <a:t> </a:t>
            </a:r>
            <a:r>
              <a:rPr lang="en-US" altLang="zh-CN" dirty="0"/>
              <a:t>2020</a:t>
            </a:r>
            <a:r>
              <a:rPr lang="zh-CN" altLang="en-US" dirty="0"/>
              <a:t> </a:t>
            </a:r>
            <a:r>
              <a:rPr lang="en-US" altLang="zh-CN" dirty="0"/>
              <a:t>《</a:t>
            </a:r>
            <a:r>
              <a:rPr lang="zh-CN" altLang="en-US" dirty="0"/>
              <a:t>中国统计年鉴</a:t>
            </a:r>
            <a:r>
              <a:rPr lang="en-US" altLang="zh-CN" dirty="0"/>
              <a:t>2020》)</a:t>
            </a:r>
            <a:endParaRPr dirty="0"/>
          </a:p>
        </p:txBody>
      </p:sp>
      <p:graphicFrame>
        <p:nvGraphicFramePr>
          <p:cNvPr id="3" name="表格 2">
            <a:extLst>
              <a:ext uri="{FF2B5EF4-FFF2-40B4-BE49-F238E27FC236}">
                <a16:creationId xmlns:a16="http://schemas.microsoft.com/office/drawing/2014/main" id="{3EE7816D-ED30-9145-BCD7-6B7947D96868}"/>
              </a:ext>
            </a:extLst>
          </p:cNvPr>
          <p:cNvGraphicFramePr>
            <a:graphicFrameLocks noGrp="1"/>
          </p:cNvGraphicFramePr>
          <p:nvPr>
            <p:extLst>
              <p:ext uri="{D42A27DB-BD31-4B8C-83A1-F6EECF244321}">
                <p14:modId xmlns:p14="http://schemas.microsoft.com/office/powerpoint/2010/main" val="2350960537"/>
              </p:ext>
            </p:extLst>
          </p:nvPr>
        </p:nvGraphicFramePr>
        <p:xfrm>
          <a:off x="648696" y="1285493"/>
          <a:ext cx="7836407" cy="3086394"/>
        </p:xfrm>
        <a:graphic>
          <a:graphicData uri="http://schemas.openxmlformats.org/drawingml/2006/table">
            <a:tbl>
              <a:tblPr firstRow="1" bandRow="1">
                <a:tableStyleId>{69C7853C-536D-4A76-A0AE-DD22124D55A5}</a:tableStyleId>
              </a:tblPr>
              <a:tblGrid>
                <a:gridCol w="566928">
                  <a:extLst>
                    <a:ext uri="{9D8B030D-6E8A-4147-A177-3AD203B41FA5}">
                      <a16:colId xmlns:a16="http://schemas.microsoft.com/office/drawing/2014/main" val="1142958794"/>
                    </a:ext>
                  </a:extLst>
                </a:gridCol>
                <a:gridCol w="2149368">
                  <a:extLst>
                    <a:ext uri="{9D8B030D-6E8A-4147-A177-3AD203B41FA5}">
                      <a16:colId xmlns:a16="http://schemas.microsoft.com/office/drawing/2014/main" val="2520048905"/>
                    </a:ext>
                  </a:extLst>
                </a:gridCol>
                <a:gridCol w="1197864">
                  <a:extLst>
                    <a:ext uri="{9D8B030D-6E8A-4147-A177-3AD203B41FA5}">
                      <a16:colId xmlns:a16="http://schemas.microsoft.com/office/drawing/2014/main" val="545607319"/>
                    </a:ext>
                  </a:extLst>
                </a:gridCol>
                <a:gridCol w="1417320">
                  <a:extLst>
                    <a:ext uri="{9D8B030D-6E8A-4147-A177-3AD203B41FA5}">
                      <a16:colId xmlns:a16="http://schemas.microsoft.com/office/drawing/2014/main" val="534325991"/>
                    </a:ext>
                  </a:extLst>
                </a:gridCol>
                <a:gridCol w="1430385">
                  <a:extLst>
                    <a:ext uri="{9D8B030D-6E8A-4147-A177-3AD203B41FA5}">
                      <a16:colId xmlns:a16="http://schemas.microsoft.com/office/drawing/2014/main" val="4087205112"/>
                    </a:ext>
                  </a:extLst>
                </a:gridCol>
                <a:gridCol w="1074542">
                  <a:extLst>
                    <a:ext uri="{9D8B030D-6E8A-4147-A177-3AD203B41FA5}">
                      <a16:colId xmlns:a16="http://schemas.microsoft.com/office/drawing/2014/main" val="540502835"/>
                    </a:ext>
                  </a:extLst>
                </a:gridCol>
              </a:tblGrid>
              <a:tr h="419149">
                <a:tc gridSpan="2">
                  <a:txBody>
                    <a:bodyPr/>
                    <a:lstStyle/>
                    <a:p>
                      <a:endParaRPr lang="zh-CN" altLang="en-US" sz="1050" dirty="0"/>
                    </a:p>
                  </a:txBody>
                  <a:tcPr>
                    <a:solidFill>
                      <a:srgbClr val="C06551"/>
                    </a:solidFill>
                  </a:tcPr>
                </a:tc>
                <a:tc hMerge="1">
                  <a:txBody>
                    <a:bodyPr/>
                    <a:lstStyle/>
                    <a:p>
                      <a:endParaRPr lang="zh-CN" altLang="en-US"/>
                    </a:p>
                  </a:txBody>
                  <a:tcPr/>
                </a:tc>
                <a:tc>
                  <a:txBody>
                    <a:bodyPr/>
                    <a:lstStyle/>
                    <a:p>
                      <a:r>
                        <a:rPr lang="en-US" altLang="zh-CN" sz="1050" dirty="0"/>
                        <a:t>1978</a:t>
                      </a:r>
                      <a:endParaRPr lang="zh-CN" altLang="en-US" sz="1050" dirty="0"/>
                    </a:p>
                  </a:txBody>
                  <a:tcPr>
                    <a:solidFill>
                      <a:srgbClr val="C06551"/>
                    </a:solidFill>
                  </a:tcPr>
                </a:tc>
                <a:tc>
                  <a:txBody>
                    <a:bodyPr/>
                    <a:lstStyle/>
                    <a:p>
                      <a:r>
                        <a:rPr lang="en-US" altLang="zh-CN" sz="1050" dirty="0"/>
                        <a:t>2000</a:t>
                      </a:r>
                      <a:endParaRPr lang="zh-CN" altLang="en-US" sz="1050" dirty="0"/>
                    </a:p>
                  </a:txBody>
                  <a:tcPr>
                    <a:solidFill>
                      <a:srgbClr val="C06551"/>
                    </a:solidFill>
                  </a:tcPr>
                </a:tc>
                <a:tc>
                  <a:txBody>
                    <a:bodyPr/>
                    <a:lstStyle/>
                    <a:p>
                      <a:r>
                        <a:rPr lang="en-US" altLang="zh-CN" sz="1050" dirty="0"/>
                        <a:t>2018</a:t>
                      </a:r>
                      <a:endParaRPr lang="zh-CN" altLang="en-US" sz="1050" dirty="0"/>
                    </a:p>
                  </a:txBody>
                  <a:tcPr>
                    <a:solidFill>
                      <a:srgbClr val="C06551"/>
                    </a:solidFill>
                  </a:tcPr>
                </a:tc>
                <a:tc>
                  <a:txBody>
                    <a:bodyPr/>
                    <a:lstStyle/>
                    <a:p>
                      <a:r>
                        <a:rPr lang="en-US" altLang="zh-CN" sz="1050" dirty="0"/>
                        <a:t>2019</a:t>
                      </a:r>
                      <a:endParaRPr lang="zh-CN" altLang="en-US" sz="1050" dirty="0"/>
                    </a:p>
                  </a:txBody>
                  <a:tcPr>
                    <a:solidFill>
                      <a:srgbClr val="C06551"/>
                    </a:solidFill>
                  </a:tcPr>
                </a:tc>
                <a:extLst>
                  <a:ext uri="{0D108BD9-81ED-4DB2-BD59-A6C34878D82A}">
                    <a16:rowId xmlns:a16="http://schemas.microsoft.com/office/drawing/2014/main" val="2488423545"/>
                  </a:ext>
                </a:extLst>
              </a:tr>
              <a:tr h="419149">
                <a:tc gridSpan="2">
                  <a:txBody>
                    <a:bodyPr/>
                    <a:lstStyle/>
                    <a:p>
                      <a:r>
                        <a:rPr lang="zh-CN" altLang="en-US" sz="1050" dirty="0"/>
                        <a:t>农林牧渔业总产值（亿元）</a:t>
                      </a:r>
                      <a:endParaRPr lang="en-US" altLang="zh-CN" sz="1050" dirty="0"/>
                    </a:p>
                    <a:p>
                      <a:r>
                        <a:rPr lang="en-US" altLang="zh-CN" sz="1050" dirty="0"/>
                        <a:t>Gross Output Value of Agriculture, Forestry, Animal Husbandry and Fishery</a:t>
                      </a:r>
                      <a:endParaRPr lang="zh-CN" altLang="en-US" sz="1050" dirty="0"/>
                    </a:p>
                  </a:txBody>
                  <a:tcPr>
                    <a:solidFill>
                      <a:srgbClr val="C06551">
                        <a:alpha val="40000"/>
                      </a:srgbClr>
                    </a:solidFill>
                  </a:tcPr>
                </a:tc>
                <a:tc hMerge="1">
                  <a:txBody>
                    <a:bodyPr/>
                    <a:lstStyle/>
                    <a:p>
                      <a:endParaRPr lang="zh-CN" altLang="en-US" dirty="0"/>
                    </a:p>
                  </a:txBody>
                  <a:tcPr/>
                </a:tc>
                <a:tc>
                  <a:txBody>
                    <a:bodyPr/>
                    <a:lstStyle/>
                    <a:p>
                      <a:r>
                        <a:rPr lang="en-US" altLang="zh-CN" sz="1050" dirty="0"/>
                        <a:t>1397</a:t>
                      </a:r>
                      <a:endParaRPr lang="zh-CN" altLang="en-US" sz="1050" dirty="0"/>
                    </a:p>
                  </a:txBody>
                  <a:tcPr>
                    <a:solidFill>
                      <a:srgbClr val="C06551">
                        <a:alpha val="40000"/>
                      </a:srgbClr>
                    </a:solidFill>
                  </a:tcPr>
                </a:tc>
                <a:tc>
                  <a:txBody>
                    <a:bodyPr/>
                    <a:lstStyle/>
                    <a:p>
                      <a:r>
                        <a:rPr lang="en-US" altLang="zh-CN" sz="1050" dirty="0"/>
                        <a:t>24915.8</a:t>
                      </a:r>
                      <a:endParaRPr lang="zh-CN" altLang="en-US" sz="1050" dirty="0"/>
                    </a:p>
                  </a:txBody>
                  <a:tcPr>
                    <a:solidFill>
                      <a:srgbClr val="C06551">
                        <a:alpha val="40000"/>
                      </a:srgbClr>
                    </a:solidFill>
                  </a:tcPr>
                </a:tc>
                <a:tc>
                  <a:txBody>
                    <a:bodyPr/>
                    <a:lstStyle/>
                    <a:p>
                      <a:r>
                        <a:rPr lang="en-US" altLang="zh-CN" sz="1050" dirty="0"/>
                        <a:t>113579.5</a:t>
                      </a:r>
                      <a:endParaRPr lang="zh-CN" altLang="en-US" sz="1050" dirty="0"/>
                    </a:p>
                  </a:txBody>
                  <a:tcPr>
                    <a:solidFill>
                      <a:srgbClr val="C06551">
                        <a:alpha val="40000"/>
                      </a:srgbClr>
                    </a:solidFill>
                  </a:tcPr>
                </a:tc>
                <a:tc>
                  <a:txBody>
                    <a:bodyPr/>
                    <a:lstStyle/>
                    <a:p>
                      <a:r>
                        <a:rPr lang="en-US" altLang="zh-CN" sz="1050" dirty="0"/>
                        <a:t>123967.9</a:t>
                      </a:r>
                      <a:endParaRPr lang="zh-CN" altLang="en-US" sz="1050" dirty="0"/>
                    </a:p>
                  </a:txBody>
                  <a:tcPr>
                    <a:solidFill>
                      <a:srgbClr val="C06551">
                        <a:alpha val="40000"/>
                      </a:srgbClr>
                    </a:solidFill>
                  </a:tcPr>
                </a:tc>
                <a:extLst>
                  <a:ext uri="{0D108BD9-81ED-4DB2-BD59-A6C34878D82A}">
                    <a16:rowId xmlns:a16="http://schemas.microsoft.com/office/drawing/2014/main" val="2882155626"/>
                  </a:ext>
                </a:extLst>
              </a:tr>
              <a:tr h="419149">
                <a:tc rowSpan="5">
                  <a:txBody>
                    <a:bodyPr/>
                    <a:lstStyle/>
                    <a:p>
                      <a:r>
                        <a:rPr lang="zh-CN" altLang="en-US" sz="1050" dirty="0"/>
                        <a:t>主要农产品产量（万吨）</a:t>
                      </a:r>
                      <a:endParaRPr lang="en-US" altLang="zh-CN" sz="1050" dirty="0"/>
                    </a:p>
                    <a:p>
                      <a:r>
                        <a:rPr lang="en-US" altLang="zh-CN" sz="1050" dirty="0"/>
                        <a:t>Output of Major Farm Products</a:t>
                      </a:r>
                      <a:endParaRPr lang="zh-CN" altLang="en-US" sz="1050" dirty="0"/>
                    </a:p>
                  </a:txBody>
                  <a:tcPr vert="eaVert">
                    <a:solidFill>
                      <a:schemeClr val="bg1"/>
                    </a:solidFill>
                  </a:tcPr>
                </a:tc>
                <a:tc>
                  <a:txBody>
                    <a:bodyPr/>
                    <a:lstStyle/>
                    <a:p>
                      <a:r>
                        <a:rPr lang="zh-CN" altLang="en-US" sz="1050" dirty="0"/>
                        <a:t>谷物</a:t>
                      </a:r>
                      <a:r>
                        <a:rPr lang="en-US" altLang="zh-CN" sz="1050" dirty="0"/>
                        <a:t> Cereals</a:t>
                      </a:r>
                      <a:endParaRPr lang="zh-CN" altLang="en-US" sz="1050" dirty="0"/>
                    </a:p>
                  </a:txBody>
                  <a:tcPr>
                    <a:solidFill>
                      <a:schemeClr val="bg1"/>
                    </a:solidFill>
                  </a:tcPr>
                </a:tc>
                <a:tc>
                  <a:txBody>
                    <a:bodyPr/>
                    <a:lstStyle/>
                    <a:p>
                      <a:endParaRPr lang="zh-CN" altLang="en-US" sz="1050" dirty="0"/>
                    </a:p>
                  </a:txBody>
                  <a:tcPr>
                    <a:solidFill>
                      <a:schemeClr val="bg1"/>
                    </a:solidFill>
                  </a:tcPr>
                </a:tc>
                <a:tc>
                  <a:txBody>
                    <a:bodyPr/>
                    <a:lstStyle/>
                    <a:p>
                      <a:r>
                        <a:rPr lang="en-US" altLang="zh-CN" sz="1050" dirty="0"/>
                        <a:t>40522.4</a:t>
                      </a:r>
                      <a:endParaRPr lang="zh-CN" altLang="en-US" sz="1050" dirty="0"/>
                    </a:p>
                  </a:txBody>
                  <a:tcPr>
                    <a:solidFill>
                      <a:schemeClr val="bg1"/>
                    </a:solidFill>
                  </a:tcPr>
                </a:tc>
                <a:tc>
                  <a:txBody>
                    <a:bodyPr/>
                    <a:lstStyle/>
                    <a:p>
                      <a:r>
                        <a:rPr lang="en-US" altLang="zh-CN" sz="1050" dirty="0"/>
                        <a:t>61003.6</a:t>
                      </a:r>
                      <a:endParaRPr lang="zh-CN" altLang="en-US" sz="1050" dirty="0"/>
                    </a:p>
                  </a:txBody>
                  <a:tcPr>
                    <a:solidFill>
                      <a:schemeClr val="bg1"/>
                    </a:solidFill>
                  </a:tcPr>
                </a:tc>
                <a:tc>
                  <a:txBody>
                    <a:bodyPr/>
                    <a:lstStyle/>
                    <a:p>
                      <a:r>
                        <a:rPr lang="en-US" altLang="zh-CN" sz="1050" dirty="0"/>
                        <a:t>61369.7</a:t>
                      </a:r>
                      <a:endParaRPr lang="zh-CN" altLang="en-US" sz="1050" dirty="0"/>
                    </a:p>
                  </a:txBody>
                  <a:tcPr>
                    <a:solidFill>
                      <a:schemeClr val="bg1"/>
                    </a:solidFill>
                  </a:tcPr>
                </a:tc>
                <a:extLst>
                  <a:ext uri="{0D108BD9-81ED-4DB2-BD59-A6C34878D82A}">
                    <a16:rowId xmlns:a16="http://schemas.microsoft.com/office/drawing/2014/main" val="1666160509"/>
                  </a:ext>
                </a:extLst>
              </a:tr>
              <a:tr h="419149">
                <a:tc vMerge="1">
                  <a:txBody>
                    <a:bodyPr/>
                    <a:lstStyle/>
                    <a:p>
                      <a:endParaRPr lang="zh-CN" altLang="en-US" dirty="0"/>
                    </a:p>
                  </a:txBody>
                  <a:tcPr/>
                </a:tc>
                <a:tc>
                  <a:txBody>
                    <a:bodyPr/>
                    <a:lstStyle/>
                    <a:p>
                      <a:r>
                        <a:rPr lang="zh-CN" altLang="en-US" sz="1050" dirty="0"/>
                        <a:t>棉花</a:t>
                      </a:r>
                      <a:r>
                        <a:rPr lang="en-US" altLang="zh-CN" sz="1050" dirty="0"/>
                        <a:t> Cotton</a:t>
                      </a:r>
                      <a:endParaRPr lang="zh-CN" altLang="en-US" sz="1050" dirty="0"/>
                    </a:p>
                  </a:txBody>
                  <a:tcPr>
                    <a:solidFill>
                      <a:srgbClr val="C06551">
                        <a:alpha val="40000"/>
                      </a:srgbClr>
                    </a:solidFill>
                  </a:tcPr>
                </a:tc>
                <a:tc>
                  <a:txBody>
                    <a:bodyPr/>
                    <a:lstStyle/>
                    <a:p>
                      <a:r>
                        <a:rPr lang="en-US" altLang="zh-CN" sz="1050" dirty="0"/>
                        <a:t>216.7</a:t>
                      </a:r>
                      <a:endParaRPr lang="zh-CN" altLang="en-US" sz="1050" dirty="0"/>
                    </a:p>
                  </a:txBody>
                  <a:tcPr>
                    <a:solidFill>
                      <a:srgbClr val="C06551">
                        <a:alpha val="40000"/>
                      </a:srgbClr>
                    </a:solidFill>
                  </a:tcPr>
                </a:tc>
                <a:tc>
                  <a:txBody>
                    <a:bodyPr/>
                    <a:lstStyle/>
                    <a:p>
                      <a:r>
                        <a:rPr lang="en-US" altLang="zh-CN" sz="1050" dirty="0"/>
                        <a:t>441.7</a:t>
                      </a:r>
                      <a:endParaRPr lang="zh-CN" altLang="en-US" sz="1050" dirty="0"/>
                    </a:p>
                  </a:txBody>
                  <a:tcPr>
                    <a:solidFill>
                      <a:srgbClr val="C06551">
                        <a:alpha val="40000"/>
                      </a:srgbClr>
                    </a:solidFill>
                  </a:tcPr>
                </a:tc>
                <a:tc>
                  <a:txBody>
                    <a:bodyPr/>
                    <a:lstStyle/>
                    <a:p>
                      <a:r>
                        <a:rPr lang="en-US" altLang="zh-CN" sz="1050" dirty="0"/>
                        <a:t>610.3</a:t>
                      </a:r>
                      <a:endParaRPr lang="zh-CN" altLang="en-US" sz="1050" dirty="0"/>
                    </a:p>
                  </a:txBody>
                  <a:tcPr>
                    <a:solidFill>
                      <a:srgbClr val="C06551">
                        <a:alpha val="40000"/>
                      </a:srgbClr>
                    </a:solidFill>
                  </a:tcPr>
                </a:tc>
                <a:tc>
                  <a:txBody>
                    <a:bodyPr/>
                    <a:lstStyle/>
                    <a:p>
                      <a:r>
                        <a:rPr lang="en-US" altLang="zh-CN" sz="1050" dirty="0"/>
                        <a:t>588.9</a:t>
                      </a:r>
                      <a:endParaRPr lang="zh-CN" altLang="en-US" sz="1050" dirty="0"/>
                    </a:p>
                  </a:txBody>
                  <a:tcPr>
                    <a:solidFill>
                      <a:srgbClr val="C06551">
                        <a:alpha val="40000"/>
                      </a:srgbClr>
                    </a:solidFill>
                  </a:tcPr>
                </a:tc>
                <a:extLst>
                  <a:ext uri="{0D108BD9-81ED-4DB2-BD59-A6C34878D82A}">
                    <a16:rowId xmlns:a16="http://schemas.microsoft.com/office/drawing/2014/main" val="1777968025"/>
                  </a:ext>
                </a:extLst>
              </a:tr>
              <a:tr h="419149">
                <a:tc vMerge="1">
                  <a:txBody>
                    <a:bodyPr/>
                    <a:lstStyle/>
                    <a:p>
                      <a:endParaRPr lang="zh-CN" altLang="en-US" dirty="0"/>
                    </a:p>
                  </a:txBody>
                  <a:tcPr/>
                </a:tc>
                <a:tc>
                  <a:txBody>
                    <a:bodyPr/>
                    <a:lstStyle/>
                    <a:p>
                      <a:r>
                        <a:rPr lang="zh-CN" altLang="en-US" sz="1050" dirty="0"/>
                        <a:t>油料</a:t>
                      </a:r>
                      <a:r>
                        <a:rPr lang="en-US" altLang="zh-CN" sz="1050" dirty="0"/>
                        <a:t> Oil-bearing Crops</a:t>
                      </a:r>
                      <a:endParaRPr lang="zh-CN" altLang="en-US" sz="1050" dirty="0"/>
                    </a:p>
                  </a:txBody>
                  <a:tcPr>
                    <a:solidFill>
                      <a:schemeClr val="bg1"/>
                    </a:solidFill>
                  </a:tcPr>
                </a:tc>
                <a:tc>
                  <a:txBody>
                    <a:bodyPr/>
                    <a:lstStyle/>
                    <a:p>
                      <a:r>
                        <a:rPr lang="en-US" altLang="zh-CN" sz="1050" dirty="0"/>
                        <a:t>521.8</a:t>
                      </a:r>
                      <a:endParaRPr lang="zh-CN" altLang="en-US" sz="1050" dirty="0"/>
                    </a:p>
                  </a:txBody>
                  <a:tcPr>
                    <a:solidFill>
                      <a:schemeClr val="bg1"/>
                    </a:solidFill>
                  </a:tcPr>
                </a:tc>
                <a:tc>
                  <a:txBody>
                    <a:bodyPr/>
                    <a:lstStyle/>
                    <a:p>
                      <a:r>
                        <a:rPr lang="en-US" altLang="zh-CN" sz="1050" dirty="0"/>
                        <a:t>2954.8</a:t>
                      </a:r>
                      <a:endParaRPr lang="zh-CN" altLang="en-US" sz="1050" dirty="0"/>
                    </a:p>
                  </a:txBody>
                  <a:tcPr>
                    <a:solidFill>
                      <a:schemeClr val="bg1"/>
                    </a:solidFill>
                  </a:tcPr>
                </a:tc>
                <a:tc>
                  <a:txBody>
                    <a:bodyPr/>
                    <a:lstStyle/>
                    <a:p>
                      <a:r>
                        <a:rPr lang="en-US" altLang="zh-CN" sz="1050" dirty="0"/>
                        <a:t>3433.4</a:t>
                      </a:r>
                      <a:endParaRPr lang="zh-CN" altLang="en-US" sz="1050" dirty="0"/>
                    </a:p>
                  </a:txBody>
                  <a:tcPr>
                    <a:solidFill>
                      <a:schemeClr val="bg1"/>
                    </a:solidFill>
                  </a:tcPr>
                </a:tc>
                <a:tc>
                  <a:txBody>
                    <a:bodyPr/>
                    <a:lstStyle/>
                    <a:p>
                      <a:r>
                        <a:rPr lang="en-US" altLang="zh-CN" sz="1050" dirty="0"/>
                        <a:t>3493</a:t>
                      </a:r>
                      <a:endParaRPr lang="zh-CN" altLang="en-US" sz="1050" dirty="0"/>
                    </a:p>
                  </a:txBody>
                  <a:tcPr>
                    <a:solidFill>
                      <a:schemeClr val="bg1"/>
                    </a:solidFill>
                  </a:tcPr>
                </a:tc>
                <a:extLst>
                  <a:ext uri="{0D108BD9-81ED-4DB2-BD59-A6C34878D82A}">
                    <a16:rowId xmlns:a16="http://schemas.microsoft.com/office/drawing/2014/main" val="4195983173"/>
                  </a:ext>
                </a:extLst>
              </a:tr>
              <a:tr h="419149">
                <a:tc vMerge="1">
                  <a:txBody>
                    <a:bodyPr/>
                    <a:lstStyle/>
                    <a:p>
                      <a:endParaRPr lang="zh-CN" altLang="en-US" dirty="0"/>
                    </a:p>
                  </a:txBody>
                  <a:tcPr/>
                </a:tc>
                <a:tc>
                  <a:txBody>
                    <a:bodyPr/>
                    <a:lstStyle/>
                    <a:p>
                      <a:r>
                        <a:rPr lang="zh-CN" altLang="en-US" sz="1050" dirty="0"/>
                        <a:t>肉类</a:t>
                      </a:r>
                      <a:r>
                        <a:rPr lang="en-US" altLang="zh-CN" sz="1050" dirty="0"/>
                        <a:t> Meat</a:t>
                      </a:r>
                      <a:endParaRPr lang="zh-CN" altLang="en-US" sz="1050" dirty="0"/>
                    </a:p>
                  </a:txBody>
                  <a:tcPr>
                    <a:solidFill>
                      <a:srgbClr val="C06551">
                        <a:alpha val="40000"/>
                      </a:srgbClr>
                    </a:solidFill>
                  </a:tcPr>
                </a:tc>
                <a:tc>
                  <a:txBody>
                    <a:bodyPr/>
                    <a:lstStyle/>
                    <a:p>
                      <a:endParaRPr lang="zh-CN" altLang="en-US" sz="1050" dirty="0"/>
                    </a:p>
                  </a:txBody>
                  <a:tcPr>
                    <a:solidFill>
                      <a:srgbClr val="C06551">
                        <a:alpha val="40000"/>
                      </a:srgbClr>
                    </a:solidFill>
                  </a:tcPr>
                </a:tc>
                <a:tc>
                  <a:txBody>
                    <a:bodyPr/>
                    <a:lstStyle/>
                    <a:p>
                      <a:r>
                        <a:rPr lang="en-US" altLang="zh-CN" sz="1050" dirty="0"/>
                        <a:t>6013.9</a:t>
                      </a:r>
                      <a:endParaRPr lang="zh-CN" altLang="en-US" sz="1050" dirty="0"/>
                    </a:p>
                  </a:txBody>
                  <a:tcPr>
                    <a:solidFill>
                      <a:srgbClr val="C06551">
                        <a:alpha val="40000"/>
                      </a:srgbClr>
                    </a:solidFill>
                  </a:tcPr>
                </a:tc>
                <a:tc>
                  <a:txBody>
                    <a:bodyPr/>
                    <a:lstStyle/>
                    <a:p>
                      <a:r>
                        <a:rPr lang="en-US" altLang="zh-CN" sz="1050" dirty="0"/>
                        <a:t>8624.6</a:t>
                      </a:r>
                      <a:endParaRPr lang="zh-CN" altLang="en-US" sz="1050" dirty="0"/>
                    </a:p>
                  </a:txBody>
                  <a:tcPr>
                    <a:solidFill>
                      <a:srgbClr val="C06551">
                        <a:alpha val="40000"/>
                      </a:srgbClr>
                    </a:solidFill>
                  </a:tcPr>
                </a:tc>
                <a:tc>
                  <a:txBody>
                    <a:bodyPr/>
                    <a:lstStyle/>
                    <a:p>
                      <a:r>
                        <a:rPr lang="en-US" altLang="zh-CN" sz="1050" dirty="0"/>
                        <a:t>7758.8</a:t>
                      </a:r>
                      <a:endParaRPr lang="zh-CN" altLang="en-US" sz="1050" dirty="0"/>
                    </a:p>
                  </a:txBody>
                  <a:tcPr>
                    <a:solidFill>
                      <a:srgbClr val="C06551">
                        <a:alpha val="40000"/>
                      </a:srgbClr>
                    </a:solidFill>
                  </a:tcPr>
                </a:tc>
                <a:extLst>
                  <a:ext uri="{0D108BD9-81ED-4DB2-BD59-A6C34878D82A}">
                    <a16:rowId xmlns:a16="http://schemas.microsoft.com/office/drawing/2014/main" val="2541918807"/>
                  </a:ext>
                </a:extLst>
              </a:tr>
              <a:tr h="419149">
                <a:tc vMerge="1">
                  <a:txBody>
                    <a:bodyPr/>
                    <a:lstStyle/>
                    <a:p>
                      <a:endParaRPr lang="zh-CN" altLang="en-US" dirty="0"/>
                    </a:p>
                  </a:txBody>
                  <a:tcPr/>
                </a:tc>
                <a:tc>
                  <a:txBody>
                    <a:bodyPr/>
                    <a:lstStyle/>
                    <a:p>
                      <a:r>
                        <a:rPr lang="zh-CN" altLang="en-US" sz="1050" dirty="0"/>
                        <a:t>水产品</a:t>
                      </a:r>
                      <a:r>
                        <a:rPr lang="en-US" altLang="zh-CN" sz="1050" dirty="0"/>
                        <a:t> Aquatic Products</a:t>
                      </a:r>
                      <a:endParaRPr lang="zh-CN" altLang="en-US" sz="1050" dirty="0"/>
                    </a:p>
                  </a:txBody>
                  <a:tcPr>
                    <a:solidFill>
                      <a:schemeClr val="bg1"/>
                    </a:solidFill>
                  </a:tcPr>
                </a:tc>
                <a:tc>
                  <a:txBody>
                    <a:bodyPr/>
                    <a:lstStyle/>
                    <a:p>
                      <a:r>
                        <a:rPr lang="en-US" altLang="zh-CN" sz="1050" dirty="0"/>
                        <a:t>465.4</a:t>
                      </a:r>
                      <a:endParaRPr lang="zh-CN" altLang="en-US" sz="1050" dirty="0"/>
                    </a:p>
                  </a:txBody>
                  <a:tcPr>
                    <a:solidFill>
                      <a:schemeClr val="bg1"/>
                    </a:solidFill>
                  </a:tcPr>
                </a:tc>
                <a:tc>
                  <a:txBody>
                    <a:bodyPr/>
                    <a:lstStyle/>
                    <a:p>
                      <a:r>
                        <a:rPr lang="en-US" altLang="zh-CN" sz="1050" dirty="0"/>
                        <a:t>3706.2</a:t>
                      </a:r>
                      <a:endParaRPr lang="zh-CN" altLang="en-US" sz="1050" dirty="0"/>
                    </a:p>
                  </a:txBody>
                  <a:tcPr>
                    <a:solidFill>
                      <a:schemeClr val="bg1"/>
                    </a:solidFill>
                  </a:tcPr>
                </a:tc>
                <a:tc>
                  <a:txBody>
                    <a:bodyPr/>
                    <a:lstStyle/>
                    <a:p>
                      <a:r>
                        <a:rPr lang="en-US" altLang="zh-CN" sz="1050" dirty="0"/>
                        <a:t>6457.7</a:t>
                      </a:r>
                      <a:endParaRPr lang="zh-CN" altLang="en-US" sz="1050" dirty="0"/>
                    </a:p>
                  </a:txBody>
                  <a:tcPr>
                    <a:solidFill>
                      <a:schemeClr val="bg1"/>
                    </a:solidFill>
                  </a:tcPr>
                </a:tc>
                <a:tc>
                  <a:txBody>
                    <a:bodyPr/>
                    <a:lstStyle/>
                    <a:p>
                      <a:r>
                        <a:rPr lang="en-US" altLang="zh-CN" sz="1050" dirty="0"/>
                        <a:t>6480.4</a:t>
                      </a:r>
                      <a:endParaRPr lang="zh-CN" altLang="en-US" sz="1050" dirty="0"/>
                    </a:p>
                  </a:txBody>
                  <a:tcPr>
                    <a:solidFill>
                      <a:schemeClr val="bg1"/>
                    </a:solidFill>
                  </a:tcPr>
                </a:tc>
                <a:extLst>
                  <a:ext uri="{0D108BD9-81ED-4DB2-BD59-A6C34878D82A}">
                    <a16:rowId xmlns:a16="http://schemas.microsoft.com/office/drawing/2014/main" val="1814382372"/>
                  </a:ext>
                </a:extLst>
              </a:tr>
            </a:tbl>
          </a:graphicData>
        </a:graphic>
      </p:graphicFrame>
    </p:spTree>
    <p:extLst>
      <p:ext uri="{BB962C8B-B14F-4D97-AF65-F5344CB8AC3E}">
        <p14:creationId xmlns:p14="http://schemas.microsoft.com/office/powerpoint/2010/main" val="23679729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310"/>
        <p:cNvGrpSpPr/>
        <p:nvPr/>
      </p:nvGrpSpPr>
      <p:grpSpPr>
        <a:xfrm>
          <a:off x="0" y="0"/>
          <a:ext cx="0" cy="0"/>
          <a:chOff x="0" y="0"/>
          <a:chExt cx="0" cy="0"/>
        </a:xfrm>
      </p:grpSpPr>
      <p:pic>
        <p:nvPicPr>
          <p:cNvPr id="5" name="图片 4">
            <a:extLst>
              <a:ext uri="{FF2B5EF4-FFF2-40B4-BE49-F238E27FC236}">
                <a16:creationId xmlns:a16="http://schemas.microsoft.com/office/drawing/2014/main" id="{5358C916-922B-4241-BF52-CF2D865DCB62}"/>
              </a:ext>
            </a:extLst>
          </p:cNvPr>
          <p:cNvPicPr>
            <a:picLocks noChangeAspect="1"/>
          </p:cNvPicPr>
          <p:nvPr/>
        </p:nvPicPr>
        <p:blipFill>
          <a:blip r:embed="rId3"/>
          <a:stretch>
            <a:fillRect/>
          </a:stretch>
        </p:blipFill>
        <p:spPr>
          <a:xfrm>
            <a:off x="1039983" y="0"/>
            <a:ext cx="7064034" cy="5143500"/>
          </a:xfrm>
          <a:prstGeom prst="rect">
            <a:avLst/>
          </a:prstGeom>
        </p:spPr>
      </p:pic>
      <p:sp>
        <p:nvSpPr>
          <p:cNvPr id="311" name="Google Shape;311;p35"/>
          <p:cNvSpPr txBox="1">
            <a:spLocks noGrp="1"/>
          </p:cNvSpPr>
          <p:nvPr>
            <p:ph type="ctrTitle"/>
          </p:nvPr>
        </p:nvSpPr>
        <p:spPr>
          <a:xfrm>
            <a:off x="4572000" y="4365686"/>
            <a:ext cx="4476716" cy="498690"/>
          </a:xfrm>
          <a:prstGeom prst="rect">
            <a:avLst/>
          </a:prstGeom>
          <a:solidFill>
            <a:srgbClr val="C06551"/>
          </a:solidFill>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a:t>The agreement signed in 1978</a:t>
            </a:r>
            <a:endParaRPr sz="20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 name="图片 2">
            <a:extLst>
              <a:ext uri="{FF2B5EF4-FFF2-40B4-BE49-F238E27FC236}">
                <a16:creationId xmlns:a16="http://schemas.microsoft.com/office/drawing/2014/main" id="{45AF7746-21CE-7C4F-8CEB-E16BABC02ECE}"/>
              </a:ext>
            </a:extLst>
          </p:cNvPr>
          <p:cNvPicPr>
            <a:picLocks noChangeAspect="1"/>
          </p:cNvPicPr>
          <p:nvPr/>
        </p:nvPicPr>
        <p:blipFill>
          <a:blip r:embed="rId3"/>
          <a:stretch>
            <a:fillRect/>
          </a:stretch>
        </p:blipFill>
        <p:spPr>
          <a:xfrm>
            <a:off x="0" y="6350"/>
            <a:ext cx="9144000" cy="5130800"/>
          </a:xfrm>
          <a:prstGeom prst="rect">
            <a:avLst/>
          </a:prstGeom>
        </p:spPr>
      </p:pic>
      <p:sp>
        <p:nvSpPr>
          <p:cNvPr id="311" name="Google Shape;311;p35"/>
          <p:cNvSpPr txBox="1">
            <a:spLocks noGrp="1"/>
          </p:cNvSpPr>
          <p:nvPr>
            <p:ph type="ctrTitle"/>
          </p:nvPr>
        </p:nvSpPr>
        <p:spPr>
          <a:xfrm>
            <a:off x="5144362" y="3485852"/>
            <a:ext cx="3654720" cy="498690"/>
          </a:xfrm>
          <a:prstGeom prst="rect">
            <a:avLst/>
          </a:prstGeom>
          <a:solidFill>
            <a:srgbClr val="C06551"/>
          </a:solidFill>
        </p:spPr>
        <p:txBody>
          <a:bodyPr spcFirstLastPara="1" wrap="square" lIns="91425" tIns="91425" rIns="91425" bIns="91425" anchor="ctr" anchorCtr="0">
            <a:noAutofit/>
          </a:bodyPr>
          <a:lstStyle/>
          <a:p>
            <a:pPr marL="0" lvl="0" indent="0" algn="ctr" rtl="0">
              <a:spcBef>
                <a:spcPts val="0"/>
              </a:spcBef>
              <a:spcAft>
                <a:spcPts val="0"/>
              </a:spcAft>
              <a:buNone/>
            </a:pPr>
            <a:r>
              <a:rPr lang="en-US" sz="2000" dirty="0" err="1"/>
              <a:t>Xiaogang</a:t>
            </a:r>
            <a:r>
              <a:rPr lang="en-US" sz="2000" dirty="0"/>
              <a:t> Village in 2017</a:t>
            </a:r>
            <a:endParaRPr sz="2000" dirty="0"/>
          </a:p>
        </p:txBody>
      </p:sp>
    </p:spTree>
    <p:extLst>
      <p:ext uri="{BB962C8B-B14F-4D97-AF65-F5344CB8AC3E}">
        <p14:creationId xmlns:p14="http://schemas.microsoft.com/office/powerpoint/2010/main" val="9660520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14"/>
        <p:cNvGrpSpPr/>
        <p:nvPr/>
      </p:nvGrpSpPr>
      <p:grpSpPr>
        <a:xfrm>
          <a:off x="0" y="0"/>
          <a:ext cx="0" cy="0"/>
          <a:chOff x="0" y="0"/>
          <a:chExt cx="0" cy="0"/>
        </a:xfrm>
      </p:grpSpPr>
      <p:sp>
        <p:nvSpPr>
          <p:cNvPr id="615" name="Google Shape;615;p51"/>
          <p:cNvSpPr txBox="1">
            <a:spLocks noGrp="1"/>
          </p:cNvSpPr>
          <p:nvPr>
            <p:ph type="ctrTitle"/>
          </p:nvPr>
        </p:nvSpPr>
        <p:spPr>
          <a:xfrm>
            <a:off x="734400" y="484632"/>
            <a:ext cx="7675200"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dirty="0"/>
              <a:t>SOEs</a:t>
            </a:r>
            <a:r>
              <a:rPr lang="en" dirty="0"/>
              <a:t> Reform</a:t>
            </a:r>
            <a:endParaRPr dirty="0"/>
          </a:p>
        </p:txBody>
      </p:sp>
      <p:sp>
        <p:nvSpPr>
          <p:cNvPr id="619" name="Google Shape;619;p51"/>
          <p:cNvSpPr txBox="1"/>
          <p:nvPr/>
        </p:nvSpPr>
        <p:spPr>
          <a:xfrm>
            <a:off x="558522" y="2656085"/>
            <a:ext cx="1732743" cy="9606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altLang="zh-CN" dirty="0">
                <a:solidFill>
                  <a:schemeClr val="dk2"/>
                </a:solidFill>
                <a:latin typeface="Merriweather"/>
                <a:ea typeface="Merriweather"/>
                <a:cs typeface="Merriweather"/>
                <a:sym typeface="Merriweather"/>
              </a:rPr>
              <a:t>Power</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devolution:</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Transferring</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part</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of</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the</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control</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from</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the</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government</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to</a:t>
            </a:r>
            <a:r>
              <a:rPr lang="zh-CN" altLang="en-US" dirty="0">
                <a:solidFill>
                  <a:schemeClr val="dk2"/>
                </a:solidFill>
                <a:latin typeface="Merriweather"/>
                <a:ea typeface="Merriweather"/>
                <a:cs typeface="Merriweather"/>
                <a:sym typeface="Merriweather"/>
              </a:rPr>
              <a:t> </a:t>
            </a:r>
            <a:r>
              <a:rPr lang="en-US" altLang="zh-CN" dirty="0">
                <a:solidFill>
                  <a:schemeClr val="dk2"/>
                </a:solidFill>
                <a:latin typeface="Merriweather"/>
                <a:ea typeface="Merriweather"/>
                <a:cs typeface="Merriweather"/>
                <a:sym typeface="Merriweather"/>
              </a:rPr>
              <a:t>enterprises</a:t>
            </a:r>
            <a:endParaRPr dirty="0">
              <a:solidFill>
                <a:schemeClr val="dk2"/>
              </a:solidFill>
              <a:latin typeface="Merriweather"/>
              <a:ea typeface="Merriweather"/>
              <a:cs typeface="Merriweather"/>
              <a:sym typeface="Merriweather"/>
            </a:endParaRPr>
          </a:p>
        </p:txBody>
      </p:sp>
      <p:cxnSp>
        <p:nvCxnSpPr>
          <p:cNvPr id="620" name="Google Shape;620;p51"/>
          <p:cNvCxnSpPr>
            <a:cxnSpLocks/>
          </p:cNvCxnSpPr>
          <p:nvPr/>
        </p:nvCxnSpPr>
        <p:spPr>
          <a:xfrm flipV="1">
            <a:off x="541197" y="1453117"/>
            <a:ext cx="8178736" cy="10575"/>
          </a:xfrm>
          <a:prstGeom prst="straightConnector1">
            <a:avLst/>
          </a:prstGeom>
          <a:noFill/>
          <a:ln w="19050" cap="flat" cmpd="sng">
            <a:solidFill>
              <a:schemeClr val="dk2"/>
            </a:solidFill>
            <a:prstDash val="solid"/>
            <a:round/>
            <a:headEnd type="none" w="med" len="med"/>
            <a:tailEnd type="none" w="med" len="med"/>
          </a:ln>
        </p:spPr>
      </p:cxnSp>
      <p:sp>
        <p:nvSpPr>
          <p:cNvPr id="621" name="Google Shape;621;p51"/>
          <p:cNvSpPr txBox="1"/>
          <p:nvPr/>
        </p:nvSpPr>
        <p:spPr>
          <a:xfrm>
            <a:off x="547221" y="1905692"/>
            <a:ext cx="1639375" cy="586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altLang="zh-CN" sz="2000" b="1" dirty="0">
                <a:solidFill>
                  <a:schemeClr val="dk2"/>
                </a:solidFill>
                <a:latin typeface="Merriweather"/>
                <a:ea typeface="Merriweather"/>
                <a:cs typeface="Merriweather"/>
                <a:sym typeface="Merriweather"/>
              </a:rPr>
              <a:t>1978-1993</a:t>
            </a:r>
            <a:r>
              <a:rPr lang="en" sz="2000" b="1" dirty="0">
                <a:solidFill>
                  <a:schemeClr val="dk2"/>
                </a:solidFill>
                <a:latin typeface="Merriweather"/>
                <a:ea typeface="Merriweather"/>
                <a:cs typeface="Merriweather"/>
                <a:sym typeface="Merriweather"/>
              </a:rPr>
              <a:t> </a:t>
            </a:r>
            <a:r>
              <a:rPr lang="zh-CN" altLang="en-US" sz="2000" b="1" dirty="0">
                <a:solidFill>
                  <a:schemeClr val="dk2"/>
                </a:solidFill>
                <a:latin typeface="Merriweather"/>
                <a:ea typeface="Merriweather"/>
                <a:cs typeface="Merriweather"/>
                <a:sym typeface="Merriweather"/>
              </a:rPr>
              <a:t>放权让利</a:t>
            </a:r>
            <a:endParaRPr sz="2000" b="1" dirty="0">
              <a:solidFill>
                <a:schemeClr val="dk2"/>
              </a:solidFill>
              <a:latin typeface="Merriweather"/>
              <a:ea typeface="Merriweather"/>
              <a:cs typeface="Merriweather"/>
              <a:sym typeface="Merriweather"/>
            </a:endParaRPr>
          </a:p>
        </p:txBody>
      </p:sp>
      <p:cxnSp>
        <p:nvCxnSpPr>
          <p:cNvPr id="622" name="Google Shape;622;p51"/>
          <p:cNvCxnSpPr/>
          <p:nvPr/>
        </p:nvCxnSpPr>
        <p:spPr>
          <a:xfrm>
            <a:off x="548247" y="1453117"/>
            <a:ext cx="0" cy="314100"/>
          </a:xfrm>
          <a:prstGeom prst="straightConnector1">
            <a:avLst/>
          </a:prstGeom>
          <a:noFill/>
          <a:ln w="19050" cap="flat" cmpd="sng">
            <a:solidFill>
              <a:schemeClr val="dk2"/>
            </a:solidFill>
            <a:prstDash val="solid"/>
            <a:round/>
            <a:headEnd type="none" w="med" len="med"/>
            <a:tailEnd type="none" w="med" len="med"/>
          </a:ln>
        </p:spPr>
      </p:cxnSp>
      <p:sp>
        <p:nvSpPr>
          <p:cNvPr id="623" name="Google Shape;623;p51"/>
          <p:cNvSpPr txBox="1"/>
          <p:nvPr/>
        </p:nvSpPr>
        <p:spPr>
          <a:xfrm>
            <a:off x="2302572" y="2656085"/>
            <a:ext cx="2816966" cy="960600"/>
          </a:xfrm>
          <a:prstGeom prst="rect">
            <a:avLst/>
          </a:prstGeom>
          <a:noFill/>
          <a:ln>
            <a:noFill/>
          </a:ln>
        </p:spPr>
        <p:txBody>
          <a:bodyPr spcFirstLastPara="1" wrap="square" lIns="0" tIns="0" rIns="0" bIns="0" anchor="t" anchorCtr="0">
            <a:noAutofit/>
          </a:bodyPr>
          <a:lstStyle/>
          <a:p>
            <a:pPr lvl="0">
              <a:lnSpc>
                <a:spcPct val="115000"/>
              </a:lnSpc>
            </a:pPr>
            <a:r>
              <a:rPr lang="en-US" altLang="zh-CN" dirty="0">
                <a:solidFill>
                  <a:schemeClr val="dk2"/>
                </a:solidFill>
                <a:latin typeface="Merriweather"/>
                <a:ea typeface="Merriweather"/>
                <a:cs typeface="Merriweather"/>
                <a:sym typeface="Merriweather"/>
              </a:rPr>
              <a:t>a modern corporate structure featuring “clearly established ownership, well-defined power and responsibility, separation of government administration and enterprise management, and scientific management.”</a:t>
            </a:r>
          </a:p>
          <a:p>
            <a:pPr>
              <a:lnSpc>
                <a:spcPct val="115000"/>
              </a:lnSpc>
            </a:pPr>
            <a:r>
              <a:rPr lang="zh-CN" altLang="en-US" dirty="0">
                <a:solidFill>
                  <a:schemeClr val="dk2"/>
                </a:solidFill>
                <a:latin typeface="Merriweather"/>
                <a:ea typeface="Merriweather"/>
                <a:cs typeface="Merriweather"/>
                <a:sym typeface="Merriweather"/>
              </a:rPr>
              <a:t>产权清晰、权责明确、</a:t>
            </a:r>
            <a:endParaRPr lang="en-US" altLang="zh-CN" dirty="0">
              <a:solidFill>
                <a:schemeClr val="dk2"/>
              </a:solidFill>
              <a:latin typeface="Merriweather"/>
              <a:ea typeface="Merriweather"/>
              <a:cs typeface="Merriweather"/>
              <a:sym typeface="Merriweather"/>
            </a:endParaRPr>
          </a:p>
          <a:p>
            <a:pPr>
              <a:lnSpc>
                <a:spcPct val="115000"/>
              </a:lnSpc>
            </a:pPr>
            <a:r>
              <a:rPr lang="zh-CN" altLang="en-US" dirty="0">
                <a:solidFill>
                  <a:schemeClr val="dk2"/>
                </a:solidFill>
                <a:latin typeface="Merriweather"/>
                <a:ea typeface="Merriweather"/>
                <a:cs typeface="Merriweather"/>
                <a:sym typeface="Merriweather"/>
              </a:rPr>
              <a:t>政企分开、管理科学</a:t>
            </a:r>
            <a:endParaRPr dirty="0">
              <a:solidFill>
                <a:schemeClr val="dk2"/>
              </a:solidFill>
              <a:latin typeface="Merriweather"/>
              <a:ea typeface="Merriweather"/>
              <a:cs typeface="Merriweather"/>
              <a:sym typeface="Merriweather"/>
            </a:endParaRPr>
          </a:p>
        </p:txBody>
      </p:sp>
      <p:sp>
        <p:nvSpPr>
          <p:cNvPr id="624" name="Google Shape;624;p51"/>
          <p:cNvSpPr txBox="1"/>
          <p:nvPr/>
        </p:nvSpPr>
        <p:spPr>
          <a:xfrm>
            <a:off x="2291271" y="1905692"/>
            <a:ext cx="2415868" cy="586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altLang="zh-CN" sz="2000" b="1" dirty="0">
                <a:solidFill>
                  <a:schemeClr val="dk2"/>
                </a:solidFill>
                <a:latin typeface="Merriweather"/>
                <a:ea typeface="Merriweather"/>
                <a:cs typeface="Merriweather"/>
                <a:sym typeface="Merriweather"/>
              </a:rPr>
              <a:t>1993</a:t>
            </a:r>
            <a:r>
              <a:rPr lang="zh-CN" altLang="en-US" sz="2000" b="1" dirty="0">
                <a:solidFill>
                  <a:schemeClr val="dk2"/>
                </a:solidFill>
                <a:latin typeface="Merriweather"/>
                <a:ea typeface="Merriweather"/>
                <a:cs typeface="Merriweather"/>
                <a:sym typeface="Merriweather"/>
              </a:rPr>
              <a:t> </a:t>
            </a:r>
            <a:r>
              <a:rPr lang="en-US" altLang="zh-CN" sz="2000" b="1" dirty="0">
                <a:solidFill>
                  <a:schemeClr val="dk2"/>
                </a:solidFill>
                <a:latin typeface="Merriweather"/>
                <a:ea typeface="Merriweather"/>
                <a:cs typeface="Merriweather"/>
                <a:sym typeface="Merriweather"/>
              </a:rPr>
              <a:t>:</a:t>
            </a:r>
            <a:r>
              <a:rPr lang="zh-CN" altLang="en-US" sz="2000" b="1" dirty="0">
                <a:solidFill>
                  <a:schemeClr val="dk2"/>
                </a:solidFill>
                <a:latin typeface="Merriweather"/>
                <a:ea typeface="Merriweather"/>
                <a:cs typeface="Merriweather"/>
                <a:sym typeface="Merriweather"/>
              </a:rPr>
              <a:t> </a:t>
            </a:r>
            <a:r>
              <a:rPr lang="en-US" altLang="zh-CN" sz="2000" b="1" dirty="0">
                <a:solidFill>
                  <a:schemeClr val="dk2"/>
                </a:solidFill>
                <a:latin typeface="Merriweather"/>
                <a:ea typeface="Merriweather"/>
                <a:cs typeface="Merriweather"/>
                <a:sym typeface="Merriweather"/>
              </a:rPr>
              <a:t>14</a:t>
            </a:r>
            <a:r>
              <a:rPr lang="en-US" altLang="zh-CN" sz="2000" b="1" baseline="30000" dirty="0">
                <a:solidFill>
                  <a:schemeClr val="dk2"/>
                </a:solidFill>
                <a:latin typeface="Merriweather"/>
                <a:ea typeface="Merriweather"/>
                <a:cs typeface="Merriweather"/>
                <a:sym typeface="Merriweather"/>
              </a:rPr>
              <a:t>th</a:t>
            </a:r>
            <a:r>
              <a:rPr lang="zh-CN" altLang="en-US" sz="2000" b="1" dirty="0">
                <a:solidFill>
                  <a:schemeClr val="dk2"/>
                </a:solidFill>
                <a:latin typeface="Merriweather"/>
                <a:ea typeface="Merriweather"/>
                <a:cs typeface="Merriweather"/>
                <a:sym typeface="Merriweather"/>
              </a:rPr>
              <a:t> </a:t>
            </a:r>
            <a:r>
              <a:rPr lang="en-US" altLang="zh-CN" sz="2000" b="1" dirty="0">
                <a:solidFill>
                  <a:schemeClr val="dk2"/>
                </a:solidFill>
                <a:latin typeface="Merriweather"/>
                <a:ea typeface="Merriweather"/>
                <a:cs typeface="Merriweather"/>
                <a:sym typeface="Merriweather"/>
              </a:rPr>
              <a:t>CCCPC</a:t>
            </a:r>
          </a:p>
          <a:p>
            <a:pPr marL="0" marR="0" lvl="0" indent="0" algn="l" rtl="0">
              <a:lnSpc>
                <a:spcPct val="115000"/>
              </a:lnSpc>
              <a:spcBef>
                <a:spcPts val="0"/>
              </a:spcBef>
              <a:spcAft>
                <a:spcPts val="0"/>
              </a:spcAft>
              <a:buNone/>
            </a:pPr>
            <a:r>
              <a:rPr lang="zh-CN" altLang="en-US" sz="2000" b="1" dirty="0">
                <a:solidFill>
                  <a:schemeClr val="dk2"/>
                </a:solidFill>
                <a:latin typeface="Merriweather"/>
                <a:ea typeface="Merriweather"/>
                <a:cs typeface="Merriweather"/>
                <a:sym typeface="Merriweather"/>
              </a:rPr>
              <a:t>现代企业制度</a:t>
            </a:r>
            <a:endParaRPr sz="2000" b="1" dirty="0">
              <a:solidFill>
                <a:schemeClr val="dk2"/>
              </a:solidFill>
              <a:latin typeface="Merriweather"/>
              <a:ea typeface="Merriweather"/>
              <a:cs typeface="Merriweather"/>
              <a:sym typeface="Merriweather"/>
            </a:endParaRPr>
          </a:p>
        </p:txBody>
      </p:sp>
      <p:cxnSp>
        <p:nvCxnSpPr>
          <p:cNvPr id="625" name="Google Shape;625;p51"/>
          <p:cNvCxnSpPr/>
          <p:nvPr/>
        </p:nvCxnSpPr>
        <p:spPr>
          <a:xfrm>
            <a:off x="2292297" y="1453117"/>
            <a:ext cx="0" cy="314100"/>
          </a:xfrm>
          <a:prstGeom prst="straightConnector1">
            <a:avLst/>
          </a:prstGeom>
          <a:noFill/>
          <a:ln w="19050" cap="flat" cmpd="sng">
            <a:solidFill>
              <a:schemeClr val="dk2"/>
            </a:solidFill>
            <a:prstDash val="solid"/>
            <a:round/>
            <a:headEnd type="none" w="med" len="med"/>
            <a:tailEnd type="none" w="med" len="med"/>
          </a:ln>
        </p:spPr>
      </p:cxnSp>
      <p:sp>
        <p:nvSpPr>
          <p:cNvPr id="626" name="Google Shape;626;p51"/>
          <p:cNvSpPr txBox="1"/>
          <p:nvPr/>
        </p:nvSpPr>
        <p:spPr>
          <a:xfrm>
            <a:off x="5119545" y="2656085"/>
            <a:ext cx="2008588" cy="960600"/>
          </a:xfrm>
          <a:prstGeom prst="rect">
            <a:avLst/>
          </a:prstGeom>
          <a:noFill/>
          <a:ln>
            <a:noFill/>
          </a:ln>
        </p:spPr>
        <p:txBody>
          <a:bodyPr spcFirstLastPara="1" wrap="square" lIns="0" tIns="0" rIns="0" bIns="0" anchor="t" anchorCtr="0">
            <a:noAutofit/>
          </a:bodyPr>
          <a:lstStyle/>
          <a:p>
            <a:pPr lvl="0">
              <a:lnSpc>
                <a:spcPct val="115000"/>
              </a:lnSpc>
            </a:pPr>
            <a:r>
              <a:rPr lang="en-US" dirty="0">
                <a:solidFill>
                  <a:schemeClr val="dk2"/>
                </a:solidFill>
                <a:latin typeface="Merriweather"/>
                <a:ea typeface="Merriweather"/>
                <a:cs typeface="Merriweather"/>
                <a:sym typeface="Merriweather"/>
              </a:rPr>
              <a:t>strategic reorganization of SOEs by managing large enterprises well and relaxing control over small one</a:t>
            </a:r>
            <a:endParaRPr dirty="0">
              <a:solidFill>
                <a:schemeClr val="dk2"/>
              </a:solidFill>
              <a:latin typeface="Merriweather"/>
              <a:ea typeface="Merriweather"/>
              <a:cs typeface="Merriweather"/>
              <a:sym typeface="Merriweather"/>
            </a:endParaRPr>
          </a:p>
        </p:txBody>
      </p:sp>
      <p:sp>
        <p:nvSpPr>
          <p:cNvPr id="627" name="Google Shape;627;p51"/>
          <p:cNvSpPr txBox="1"/>
          <p:nvPr/>
        </p:nvSpPr>
        <p:spPr>
          <a:xfrm>
            <a:off x="5108243" y="1905692"/>
            <a:ext cx="2220203" cy="586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altLang="zh-CN" sz="2000" b="1" dirty="0">
                <a:solidFill>
                  <a:schemeClr val="dk2"/>
                </a:solidFill>
                <a:latin typeface="Merriweather"/>
                <a:ea typeface="Merriweather"/>
                <a:cs typeface="Merriweather"/>
                <a:sym typeface="Merriweather"/>
              </a:rPr>
              <a:t>1997</a:t>
            </a:r>
            <a:r>
              <a:rPr lang="zh-CN" altLang="en-US" sz="2000" b="1" dirty="0">
                <a:solidFill>
                  <a:schemeClr val="dk2"/>
                </a:solidFill>
                <a:latin typeface="Merriweather"/>
                <a:ea typeface="Merriweather"/>
                <a:cs typeface="Merriweather"/>
                <a:sym typeface="Merriweather"/>
              </a:rPr>
              <a:t>：</a:t>
            </a:r>
            <a:r>
              <a:rPr lang="en-US" altLang="zh-CN" sz="2000" b="1" dirty="0">
                <a:solidFill>
                  <a:schemeClr val="dk2"/>
                </a:solidFill>
                <a:latin typeface="Merriweather"/>
                <a:ea typeface="Merriweather"/>
                <a:cs typeface="Merriweather"/>
                <a:sym typeface="Merriweather"/>
              </a:rPr>
              <a:t>15</a:t>
            </a:r>
            <a:r>
              <a:rPr lang="en-US" altLang="zh-CN" sz="2000" b="1" baseline="30000" dirty="0">
                <a:solidFill>
                  <a:schemeClr val="dk2"/>
                </a:solidFill>
                <a:latin typeface="Merriweather"/>
                <a:ea typeface="Merriweather"/>
                <a:cs typeface="Merriweather"/>
                <a:sym typeface="Merriweather"/>
              </a:rPr>
              <a:t>th</a:t>
            </a:r>
            <a:r>
              <a:rPr lang="zh-CN" altLang="en-US" sz="2000" b="1" dirty="0">
                <a:solidFill>
                  <a:schemeClr val="dk2"/>
                </a:solidFill>
                <a:latin typeface="Merriweather"/>
                <a:ea typeface="Merriweather"/>
                <a:cs typeface="Merriweather"/>
                <a:sym typeface="Merriweather"/>
              </a:rPr>
              <a:t> </a:t>
            </a:r>
            <a:r>
              <a:rPr lang="en" altLang="zh-CN" sz="2000" b="1" dirty="0">
                <a:solidFill>
                  <a:schemeClr val="dk2"/>
                </a:solidFill>
                <a:latin typeface="Merriweather"/>
                <a:ea typeface="Merriweather"/>
                <a:cs typeface="Merriweather"/>
                <a:sym typeface="Merriweather"/>
              </a:rPr>
              <a:t>NCCPC</a:t>
            </a:r>
            <a:r>
              <a:rPr lang="en" sz="2000" b="1" dirty="0">
                <a:solidFill>
                  <a:schemeClr val="dk2"/>
                </a:solidFill>
                <a:latin typeface="Merriweather"/>
                <a:ea typeface="Merriweather"/>
                <a:cs typeface="Merriweather"/>
                <a:sym typeface="Merriweather"/>
              </a:rPr>
              <a:t> </a:t>
            </a:r>
            <a:r>
              <a:rPr lang="zh-CN" altLang="en" sz="2000" b="1" dirty="0">
                <a:solidFill>
                  <a:schemeClr val="dk2"/>
                </a:solidFill>
                <a:latin typeface="Merriweather"/>
                <a:ea typeface="Merriweather"/>
                <a:cs typeface="Merriweather"/>
                <a:sym typeface="Merriweather"/>
              </a:rPr>
              <a:t>抓大放小</a:t>
            </a:r>
            <a:endParaRPr sz="2000" b="1" dirty="0">
              <a:solidFill>
                <a:schemeClr val="dk2"/>
              </a:solidFill>
              <a:latin typeface="Merriweather"/>
              <a:ea typeface="Merriweather"/>
              <a:cs typeface="Merriweather"/>
              <a:sym typeface="Merriweather"/>
            </a:endParaRPr>
          </a:p>
        </p:txBody>
      </p:sp>
      <p:cxnSp>
        <p:nvCxnSpPr>
          <p:cNvPr id="628" name="Google Shape;628;p51"/>
          <p:cNvCxnSpPr/>
          <p:nvPr/>
        </p:nvCxnSpPr>
        <p:spPr>
          <a:xfrm>
            <a:off x="5109269" y="1453117"/>
            <a:ext cx="0" cy="314100"/>
          </a:xfrm>
          <a:prstGeom prst="straightConnector1">
            <a:avLst/>
          </a:prstGeom>
          <a:noFill/>
          <a:ln w="19050" cap="flat" cmpd="sng">
            <a:solidFill>
              <a:schemeClr val="dk2"/>
            </a:solidFill>
            <a:prstDash val="solid"/>
            <a:round/>
            <a:headEnd type="none" w="med" len="med"/>
            <a:tailEnd type="none" w="med" len="med"/>
          </a:ln>
        </p:spPr>
      </p:cxnSp>
      <p:sp>
        <p:nvSpPr>
          <p:cNvPr id="629" name="Google Shape;629;p51"/>
          <p:cNvSpPr txBox="1"/>
          <p:nvPr/>
        </p:nvSpPr>
        <p:spPr>
          <a:xfrm>
            <a:off x="7128133" y="2656085"/>
            <a:ext cx="1843588" cy="960600"/>
          </a:xfrm>
          <a:prstGeom prst="rect">
            <a:avLst/>
          </a:prstGeom>
          <a:noFill/>
          <a:ln>
            <a:noFill/>
          </a:ln>
        </p:spPr>
        <p:txBody>
          <a:bodyPr spcFirstLastPara="1" wrap="square" lIns="0" tIns="0" rIns="0" bIns="0" anchor="t" anchorCtr="0">
            <a:noAutofit/>
          </a:bodyPr>
          <a:lstStyle/>
          <a:p>
            <a:pPr lvl="0">
              <a:lnSpc>
                <a:spcPct val="115000"/>
              </a:lnSpc>
            </a:pPr>
            <a:r>
              <a:rPr lang="en-US" dirty="0">
                <a:solidFill>
                  <a:schemeClr val="dk2"/>
                </a:solidFill>
                <a:latin typeface="Merriweather"/>
                <a:ea typeface="Merriweather"/>
                <a:cs typeface="Merriweather"/>
                <a:sym typeface="Merriweather"/>
              </a:rPr>
              <a:t>creation of the State-Owned Assets Supervision and Administration Commission</a:t>
            </a:r>
          </a:p>
          <a:p>
            <a:pPr lvl="0">
              <a:lnSpc>
                <a:spcPct val="115000"/>
              </a:lnSpc>
            </a:pPr>
            <a:r>
              <a:rPr lang="zh-CN" altLang="en-US" dirty="0">
                <a:solidFill>
                  <a:schemeClr val="dk2"/>
                </a:solidFill>
                <a:latin typeface="Merriweather"/>
                <a:ea typeface="Merriweather"/>
                <a:cs typeface="Merriweather"/>
                <a:sym typeface="Merriweather"/>
              </a:rPr>
              <a:t>国家资产监督管理委员会</a:t>
            </a:r>
            <a:endParaRPr dirty="0">
              <a:solidFill>
                <a:schemeClr val="dk2"/>
              </a:solidFill>
              <a:latin typeface="Merriweather"/>
              <a:ea typeface="Merriweather"/>
              <a:cs typeface="Merriweather"/>
              <a:sym typeface="Merriweather"/>
            </a:endParaRPr>
          </a:p>
        </p:txBody>
      </p:sp>
      <p:sp>
        <p:nvSpPr>
          <p:cNvPr id="630" name="Google Shape;630;p51"/>
          <p:cNvSpPr txBox="1"/>
          <p:nvPr/>
        </p:nvSpPr>
        <p:spPr>
          <a:xfrm>
            <a:off x="7116832" y="1905692"/>
            <a:ext cx="1355700" cy="586500"/>
          </a:xfrm>
          <a:prstGeom prst="rect">
            <a:avLst/>
          </a:prstGeom>
          <a:noFill/>
          <a:ln>
            <a:noFill/>
          </a:ln>
        </p:spPr>
        <p:txBody>
          <a:bodyPr spcFirstLastPara="1" wrap="square" lIns="0" tIns="0" rIns="0" bIns="0" anchor="t" anchorCtr="0">
            <a:noAutofit/>
          </a:bodyPr>
          <a:lstStyle/>
          <a:p>
            <a:pPr marL="0" marR="0" lvl="0" indent="0" algn="l" rtl="0">
              <a:lnSpc>
                <a:spcPct val="115000"/>
              </a:lnSpc>
              <a:spcBef>
                <a:spcPts val="0"/>
              </a:spcBef>
              <a:spcAft>
                <a:spcPts val="0"/>
              </a:spcAft>
              <a:buNone/>
            </a:pPr>
            <a:r>
              <a:rPr lang="en-US" altLang="zh-CN" sz="2000" b="1" dirty="0">
                <a:solidFill>
                  <a:schemeClr val="dk2"/>
                </a:solidFill>
                <a:latin typeface="Merriweather"/>
                <a:ea typeface="Merriweather"/>
                <a:cs typeface="Merriweather"/>
                <a:sym typeface="Merriweather"/>
              </a:rPr>
              <a:t>2003</a:t>
            </a:r>
            <a:r>
              <a:rPr lang="en" sz="2000" b="1" dirty="0">
                <a:solidFill>
                  <a:schemeClr val="dk2"/>
                </a:solidFill>
                <a:latin typeface="Merriweather"/>
                <a:ea typeface="Merriweather"/>
                <a:cs typeface="Merriweather"/>
                <a:sym typeface="Merriweather"/>
              </a:rPr>
              <a:t> SASAC</a:t>
            </a:r>
            <a:endParaRPr sz="2000" b="1" dirty="0">
              <a:solidFill>
                <a:schemeClr val="dk2"/>
              </a:solidFill>
              <a:latin typeface="Merriweather"/>
              <a:ea typeface="Merriweather"/>
              <a:cs typeface="Merriweather"/>
              <a:sym typeface="Merriweather"/>
            </a:endParaRPr>
          </a:p>
        </p:txBody>
      </p:sp>
      <p:cxnSp>
        <p:nvCxnSpPr>
          <p:cNvPr id="631" name="Google Shape;631;p51"/>
          <p:cNvCxnSpPr/>
          <p:nvPr/>
        </p:nvCxnSpPr>
        <p:spPr>
          <a:xfrm>
            <a:off x="7117857" y="1453117"/>
            <a:ext cx="0" cy="314100"/>
          </a:xfrm>
          <a:prstGeom prst="straightConnector1">
            <a:avLst/>
          </a:prstGeom>
          <a:noFill/>
          <a:ln w="19050" cap="flat" cmpd="sng">
            <a:solidFill>
              <a:schemeClr val="dk2"/>
            </a:solidFill>
            <a:prstDash val="solid"/>
            <a:round/>
            <a:headEnd type="none" w="med" len="med"/>
            <a:tailEnd type="non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28"/>
          <p:cNvSpPr txBox="1">
            <a:spLocks noGrp="1"/>
          </p:cNvSpPr>
          <p:nvPr>
            <p:ph type="ctrTitle"/>
          </p:nvPr>
        </p:nvSpPr>
        <p:spPr>
          <a:xfrm>
            <a:off x="938674" y="431623"/>
            <a:ext cx="7252252" cy="42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ltLang="zh-CN" sz="2000" dirty="0"/>
              <a:t>From</a:t>
            </a:r>
            <a:r>
              <a:rPr lang="zh-CN" altLang="en-US" sz="2000" dirty="0"/>
              <a:t> </a:t>
            </a:r>
            <a:r>
              <a:rPr lang="en-US" altLang="zh-CN" sz="2000" dirty="0"/>
              <a:t>Planned</a:t>
            </a:r>
            <a:r>
              <a:rPr lang="zh-CN" altLang="en-US" sz="2000" dirty="0"/>
              <a:t> </a:t>
            </a:r>
            <a:r>
              <a:rPr lang="en-US" altLang="zh-CN" sz="2000" dirty="0"/>
              <a:t>Economy</a:t>
            </a:r>
            <a:r>
              <a:rPr lang="zh-CN" altLang="en-US" sz="2000" dirty="0"/>
              <a:t> </a:t>
            </a:r>
            <a:r>
              <a:rPr lang="en-US" altLang="zh-CN" sz="2000" dirty="0"/>
              <a:t>to</a:t>
            </a:r>
            <a:r>
              <a:rPr lang="zh-CN" altLang="en-US" sz="2000" dirty="0"/>
              <a:t> </a:t>
            </a:r>
            <a:r>
              <a:rPr lang="en-US" altLang="zh-CN" sz="2000" dirty="0"/>
              <a:t>Socialist</a:t>
            </a:r>
            <a:r>
              <a:rPr lang="zh-CN" altLang="en-US" sz="2000" dirty="0"/>
              <a:t> </a:t>
            </a:r>
            <a:r>
              <a:rPr lang="en-US" altLang="zh-CN" sz="2000" dirty="0"/>
              <a:t>Market</a:t>
            </a:r>
            <a:r>
              <a:rPr lang="zh-CN" altLang="en-US" sz="2000" dirty="0"/>
              <a:t> </a:t>
            </a:r>
            <a:r>
              <a:rPr lang="en-US" altLang="zh-CN" sz="2000" dirty="0"/>
              <a:t>Economy</a:t>
            </a:r>
            <a:endParaRPr sz="2000" dirty="0"/>
          </a:p>
        </p:txBody>
      </p:sp>
      <p:sp>
        <p:nvSpPr>
          <p:cNvPr id="219" name="Google Shape;219;p28"/>
          <p:cNvSpPr txBox="1">
            <a:spLocks noGrp="1"/>
          </p:cNvSpPr>
          <p:nvPr>
            <p:ph type="body" idx="1"/>
          </p:nvPr>
        </p:nvSpPr>
        <p:spPr>
          <a:xfrm>
            <a:off x="720000" y="1180800"/>
            <a:ext cx="7689600" cy="3635100"/>
          </a:xfrm>
          <a:prstGeom prst="rect">
            <a:avLst/>
          </a:prstGeom>
        </p:spPr>
        <p:txBody>
          <a:bodyPr spcFirstLastPara="1" wrap="square" lIns="0" tIns="0" rIns="0" bIns="0" anchor="t" anchorCtr="0">
            <a:noAutofit/>
          </a:bodyPr>
          <a:lstStyle/>
          <a:p>
            <a:pPr marL="457200" lvl="0" indent="-304800" algn="l" rtl="0">
              <a:spcBef>
                <a:spcPts val="800"/>
              </a:spcBef>
              <a:spcAft>
                <a:spcPts val="0"/>
              </a:spcAft>
              <a:buClr>
                <a:schemeClr val="dk2"/>
              </a:buClr>
              <a:buSzPts val="1200"/>
              <a:buFont typeface="Merriweather"/>
              <a:buChar char="●"/>
            </a:pPr>
            <a:r>
              <a:rPr lang="en-US" altLang="zh-CN" sz="1600" dirty="0"/>
              <a:t>The</a:t>
            </a:r>
            <a:r>
              <a:rPr lang="zh-CN" altLang="en-US" sz="1600" dirty="0"/>
              <a:t> </a:t>
            </a:r>
            <a:r>
              <a:rPr lang="en-US" altLang="zh-CN" sz="1600" dirty="0"/>
              <a:t>right</a:t>
            </a:r>
            <a:r>
              <a:rPr lang="zh-CN" altLang="en-US" sz="1600" dirty="0"/>
              <a:t> </a:t>
            </a:r>
            <a:r>
              <a:rPr lang="en-US" altLang="zh-CN" sz="1600" dirty="0"/>
              <a:t>of</a:t>
            </a:r>
            <a:r>
              <a:rPr lang="zh-CN" altLang="en-US" sz="1600" dirty="0"/>
              <a:t> </a:t>
            </a:r>
            <a:r>
              <a:rPr lang="en-US" altLang="zh-CN" sz="1600" dirty="0"/>
              <a:t>contracted</a:t>
            </a:r>
            <a:r>
              <a:rPr lang="zh-CN" altLang="en-US" sz="1600" dirty="0"/>
              <a:t> </a:t>
            </a:r>
            <a:r>
              <a:rPr lang="en-US" altLang="zh-CN" sz="1600" dirty="0"/>
              <a:t>land</a:t>
            </a:r>
            <a:r>
              <a:rPr lang="zh-CN" altLang="en-US" sz="1600" dirty="0"/>
              <a:t> </a:t>
            </a:r>
            <a:r>
              <a:rPr lang="en-US" altLang="zh-CN" sz="1600" dirty="0"/>
              <a:t>use</a:t>
            </a:r>
            <a:r>
              <a:rPr lang="zh-CN" altLang="en-US" sz="1600" dirty="0"/>
              <a:t> </a:t>
            </a:r>
            <a:r>
              <a:rPr lang="en-US" altLang="zh-CN" sz="1600" dirty="0"/>
              <a:t>(</a:t>
            </a:r>
            <a:r>
              <a:rPr lang="zh-CN" altLang="en-US" sz="1600" dirty="0"/>
              <a:t>土地承包经营权</a:t>
            </a:r>
            <a:r>
              <a:rPr lang="en-US" altLang="zh-CN" sz="1600" dirty="0"/>
              <a:t>)</a:t>
            </a:r>
            <a:endParaRPr sz="1600" dirty="0"/>
          </a:p>
          <a:p>
            <a:pPr marL="457200" lvl="0" indent="-304800" algn="l" rtl="0">
              <a:spcBef>
                <a:spcPts val="0"/>
              </a:spcBef>
              <a:spcAft>
                <a:spcPts val="0"/>
              </a:spcAft>
              <a:buClr>
                <a:schemeClr val="dk2"/>
              </a:buClr>
              <a:buSzPts val="1200"/>
              <a:buFont typeface="Merriweather"/>
              <a:buChar char="●"/>
            </a:pPr>
            <a:r>
              <a:rPr lang="en-US" altLang="zh-CN" sz="1600" dirty="0"/>
              <a:t>Privatization</a:t>
            </a:r>
            <a:r>
              <a:rPr lang="zh-CN" altLang="en-US" sz="1600" dirty="0"/>
              <a:t> </a:t>
            </a:r>
            <a:r>
              <a:rPr lang="en-US" altLang="zh-CN" sz="1600" dirty="0"/>
              <a:t>of</a:t>
            </a:r>
            <a:r>
              <a:rPr lang="zh-CN" altLang="en-US" sz="1600" dirty="0"/>
              <a:t> </a:t>
            </a:r>
            <a:r>
              <a:rPr lang="en-US" altLang="zh-CN" sz="1600" dirty="0"/>
              <a:t>SOEs</a:t>
            </a:r>
          </a:p>
          <a:p>
            <a:pPr marL="457200" lvl="0" indent="-304800" algn="l" rtl="0">
              <a:spcBef>
                <a:spcPts val="0"/>
              </a:spcBef>
              <a:spcAft>
                <a:spcPts val="0"/>
              </a:spcAft>
              <a:buClr>
                <a:schemeClr val="dk2"/>
              </a:buClr>
              <a:buSzPts val="1200"/>
              <a:buFont typeface="Merriweather"/>
              <a:buChar char="●"/>
            </a:pPr>
            <a:endParaRPr lang="en-US" altLang="zh-CN" sz="1600" dirty="0"/>
          </a:p>
          <a:p>
            <a:pPr marL="457200" lvl="0" indent="-304800" algn="l" rtl="0">
              <a:spcBef>
                <a:spcPts val="0"/>
              </a:spcBef>
              <a:spcAft>
                <a:spcPts val="0"/>
              </a:spcAft>
              <a:buClr>
                <a:schemeClr val="dk2"/>
              </a:buClr>
              <a:buSzPts val="1200"/>
              <a:buFont typeface="Merriweather"/>
              <a:buChar char="●"/>
            </a:pPr>
            <a:endParaRPr lang="en-US" altLang="zh-CN" sz="1600" dirty="0"/>
          </a:p>
          <a:p>
            <a:pPr marL="457200" lvl="0" indent="-304800" algn="l" rtl="0">
              <a:spcBef>
                <a:spcPts val="0"/>
              </a:spcBef>
              <a:spcAft>
                <a:spcPts val="0"/>
              </a:spcAft>
              <a:buClr>
                <a:schemeClr val="dk2"/>
              </a:buClr>
              <a:buSzPts val="1200"/>
              <a:buFont typeface="Merriweather"/>
              <a:buChar char="●"/>
            </a:pPr>
            <a:r>
              <a:rPr lang="en-US" altLang="zh-CN" sz="1600" dirty="0"/>
              <a:t>1992</a:t>
            </a:r>
            <a:r>
              <a:rPr lang="zh-CN" altLang="en-US" sz="1600" dirty="0"/>
              <a:t> </a:t>
            </a:r>
            <a:r>
              <a:rPr lang="en-US" altLang="zh-CN" sz="1600" dirty="0"/>
              <a:t>-</a:t>
            </a:r>
            <a:r>
              <a:rPr lang="zh-CN" altLang="en-US" sz="1600" dirty="0"/>
              <a:t> </a:t>
            </a:r>
            <a:r>
              <a:rPr lang="en-US" altLang="zh-CN" sz="1600" dirty="0"/>
              <a:t>14</a:t>
            </a:r>
            <a:r>
              <a:rPr lang="en-US" altLang="zh-CN" sz="1600" baseline="30000" dirty="0"/>
              <a:t>th</a:t>
            </a:r>
            <a:r>
              <a:rPr lang="zh-CN" altLang="en-US" sz="1600" dirty="0"/>
              <a:t> </a:t>
            </a:r>
            <a:r>
              <a:rPr lang="en-US" altLang="zh-CN" sz="1600" dirty="0"/>
              <a:t>CPC</a:t>
            </a:r>
            <a:r>
              <a:rPr lang="zh-CN" altLang="en-US" sz="1600" dirty="0"/>
              <a:t> </a:t>
            </a:r>
            <a:r>
              <a:rPr lang="en-US" altLang="zh-CN" sz="1600" dirty="0"/>
              <a:t>National</a:t>
            </a:r>
            <a:r>
              <a:rPr lang="zh-CN" altLang="en-US" sz="1600" dirty="0"/>
              <a:t> </a:t>
            </a:r>
            <a:r>
              <a:rPr lang="en-US" altLang="zh-CN" sz="1600" dirty="0"/>
              <a:t>Congress</a:t>
            </a:r>
            <a:r>
              <a:rPr lang="zh-CN" altLang="en-US" sz="1600" dirty="0"/>
              <a:t> </a:t>
            </a:r>
            <a:r>
              <a:rPr lang="en-US" altLang="zh-CN" sz="1600" dirty="0"/>
              <a:t>(</a:t>
            </a:r>
            <a:r>
              <a:rPr lang="zh-CN" altLang="en-US" sz="1600" dirty="0"/>
              <a:t>党的十四大</a:t>
            </a:r>
            <a:r>
              <a:rPr lang="en-US" altLang="zh-CN" sz="1600" dirty="0"/>
              <a:t>)</a:t>
            </a:r>
            <a:r>
              <a:rPr lang="zh-CN" altLang="en-US" sz="1600" dirty="0"/>
              <a:t> </a:t>
            </a:r>
            <a:r>
              <a:rPr lang="en-US" altLang="zh-CN" sz="1600" dirty="0"/>
              <a:t>affirmed</a:t>
            </a:r>
            <a:r>
              <a:rPr lang="zh-CN" altLang="en-US" sz="1600" dirty="0"/>
              <a:t> </a:t>
            </a:r>
            <a:r>
              <a:rPr lang="en-US" altLang="zh-CN" sz="1600" dirty="0"/>
              <a:t>the</a:t>
            </a:r>
            <a:r>
              <a:rPr lang="zh-CN" altLang="en-US" sz="1600" dirty="0"/>
              <a:t> </a:t>
            </a:r>
            <a:r>
              <a:rPr lang="en-US" altLang="zh-CN" sz="1600" dirty="0"/>
              <a:t>objective</a:t>
            </a:r>
            <a:r>
              <a:rPr lang="zh-CN" altLang="en-US" sz="1600" dirty="0"/>
              <a:t> </a:t>
            </a:r>
            <a:r>
              <a:rPr lang="en-US" altLang="zh-CN" sz="1600" dirty="0"/>
              <a:t>of</a:t>
            </a:r>
            <a:r>
              <a:rPr lang="zh-CN" altLang="en-US" sz="1600" dirty="0"/>
              <a:t> </a:t>
            </a:r>
            <a:r>
              <a:rPr lang="en-US" altLang="zh-CN" sz="1600" dirty="0"/>
              <a:t>China’s</a:t>
            </a:r>
            <a:r>
              <a:rPr lang="zh-CN" altLang="en-US" sz="1600" dirty="0"/>
              <a:t> </a:t>
            </a:r>
            <a:r>
              <a:rPr lang="en-US" altLang="zh-CN" sz="1600" dirty="0"/>
              <a:t>economic</a:t>
            </a:r>
            <a:r>
              <a:rPr lang="zh-CN" altLang="en-US" sz="1600" dirty="0"/>
              <a:t> </a:t>
            </a:r>
            <a:r>
              <a:rPr lang="en-US" altLang="zh-CN" sz="1600" dirty="0"/>
              <a:t>reform</a:t>
            </a:r>
            <a:r>
              <a:rPr lang="zh-CN" altLang="en-US" sz="1600" dirty="0"/>
              <a:t> </a:t>
            </a:r>
            <a:r>
              <a:rPr lang="en-US" altLang="zh-CN" sz="1600" dirty="0"/>
              <a:t>was</a:t>
            </a:r>
            <a:r>
              <a:rPr lang="zh-CN" altLang="en-US" sz="1600" dirty="0"/>
              <a:t> </a:t>
            </a:r>
            <a:r>
              <a:rPr lang="en-US" altLang="zh-CN" sz="1600" dirty="0"/>
              <a:t>to</a:t>
            </a:r>
            <a:r>
              <a:rPr lang="zh-CN" altLang="en-US" sz="1600" dirty="0"/>
              <a:t> </a:t>
            </a:r>
            <a:r>
              <a:rPr lang="en-US" altLang="zh-CN" sz="1600" dirty="0"/>
              <a:t>build</a:t>
            </a:r>
            <a:r>
              <a:rPr lang="zh-CN" altLang="en-US" sz="1600" dirty="0"/>
              <a:t> </a:t>
            </a:r>
            <a:r>
              <a:rPr lang="en-US" altLang="zh-CN" sz="1600" dirty="0"/>
              <a:t>a</a:t>
            </a:r>
            <a:r>
              <a:rPr lang="zh-CN" altLang="en-US" sz="1600" dirty="0"/>
              <a:t> </a:t>
            </a:r>
            <a:r>
              <a:rPr lang="en-US" altLang="zh-CN" sz="1600" dirty="0"/>
              <a:t>socialist</a:t>
            </a:r>
            <a:r>
              <a:rPr lang="zh-CN" altLang="en-US" sz="1600" dirty="0"/>
              <a:t> </a:t>
            </a:r>
            <a:r>
              <a:rPr lang="en-US" altLang="zh-CN" sz="1600" dirty="0"/>
              <a:t>market</a:t>
            </a:r>
            <a:r>
              <a:rPr lang="zh-CN" altLang="en-US" sz="1600" dirty="0"/>
              <a:t> </a:t>
            </a:r>
            <a:r>
              <a:rPr lang="en-US" altLang="zh-CN" sz="1600" dirty="0"/>
              <a:t>economy</a:t>
            </a:r>
            <a:r>
              <a:rPr lang="en" sz="1600" dirty="0"/>
              <a:t>.</a:t>
            </a:r>
          </a:p>
          <a:p>
            <a:pPr marL="457200" lvl="0" indent="-304800" algn="l" rtl="0">
              <a:spcBef>
                <a:spcPts val="0"/>
              </a:spcBef>
              <a:spcAft>
                <a:spcPts val="0"/>
              </a:spcAft>
              <a:buClr>
                <a:schemeClr val="dk2"/>
              </a:buClr>
              <a:buSzPts val="1200"/>
              <a:buFont typeface="Merriweather"/>
              <a:buChar char="●"/>
            </a:pPr>
            <a:r>
              <a:rPr lang="en-US" altLang="zh-CN" sz="1600" dirty="0"/>
              <a:t>1993</a:t>
            </a:r>
            <a:r>
              <a:rPr lang="zh-CN" altLang="en-US" sz="1600" dirty="0"/>
              <a:t> </a:t>
            </a:r>
            <a:r>
              <a:rPr lang="en-US" altLang="zh-CN" sz="1600" dirty="0"/>
              <a:t>-</a:t>
            </a:r>
            <a:r>
              <a:rPr lang="zh-CN" altLang="en-US" sz="1600" dirty="0"/>
              <a:t> </a:t>
            </a:r>
            <a:r>
              <a:rPr lang="en-US" altLang="zh-CN" sz="1600" dirty="0"/>
              <a:t>14</a:t>
            </a:r>
            <a:r>
              <a:rPr lang="en" altLang="zh-CN" sz="1600" baseline="30000" dirty="0" err="1"/>
              <a:t>th</a:t>
            </a:r>
            <a:r>
              <a:rPr lang="zh-CN" altLang="en-US" sz="1600" dirty="0"/>
              <a:t> </a:t>
            </a:r>
            <a:r>
              <a:rPr lang="en-US" altLang="zh-CN" sz="1600" dirty="0"/>
              <a:t>CPC</a:t>
            </a:r>
            <a:r>
              <a:rPr lang="zh-CN" altLang="en-US" sz="1600" dirty="0"/>
              <a:t>  </a:t>
            </a:r>
            <a:r>
              <a:rPr lang="en-US" altLang="zh-CN" sz="1600" dirty="0"/>
              <a:t>Central</a:t>
            </a:r>
            <a:r>
              <a:rPr lang="zh-CN" altLang="en-US" sz="1600" dirty="0"/>
              <a:t> </a:t>
            </a:r>
            <a:r>
              <a:rPr lang="en-US" altLang="zh-CN" sz="1600" dirty="0"/>
              <a:t>Committee</a:t>
            </a:r>
            <a:r>
              <a:rPr lang="zh-CN" altLang="en-US" sz="1600" dirty="0"/>
              <a:t> </a:t>
            </a:r>
            <a:r>
              <a:rPr lang="en-US" altLang="zh-CN" sz="1600" dirty="0"/>
              <a:t>at</a:t>
            </a:r>
            <a:r>
              <a:rPr lang="zh-CN" altLang="en-US" sz="1600" dirty="0"/>
              <a:t> </a:t>
            </a:r>
            <a:r>
              <a:rPr lang="en-US" altLang="zh-CN" sz="1600" dirty="0"/>
              <a:t>its</a:t>
            </a:r>
            <a:r>
              <a:rPr lang="zh-CN" altLang="en-US" sz="1600" dirty="0"/>
              <a:t> </a:t>
            </a:r>
            <a:r>
              <a:rPr lang="en-US" altLang="zh-CN" sz="1600" dirty="0"/>
              <a:t>3</a:t>
            </a:r>
            <a:r>
              <a:rPr lang="en-US" altLang="zh-CN" sz="1600" baseline="30000" dirty="0"/>
              <a:t>rd</a:t>
            </a:r>
            <a:r>
              <a:rPr lang="zh-CN" altLang="en-US" sz="1600" dirty="0"/>
              <a:t> </a:t>
            </a:r>
            <a:r>
              <a:rPr lang="en-US" altLang="zh-CN" sz="1600" dirty="0"/>
              <a:t>plenary</a:t>
            </a:r>
            <a:r>
              <a:rPr lang="zh-CN" altLang="en-US" sz="1600" dirty="0"/>
              <a:t> </a:t>
            </a:r>
            <a:r>
              <a:rPr lang="en-US" altLang="zh-CN" sz="1600" dirty="0"/>
              <a:t>session</a:t>
            </a:r>
            <a:r>
              <a:rPr lang="zh-CN" altLang="en-US" sz="1600" dirty="0"/>
              <a:t> </a:t>
            </a:r>
            <a:r>
              <a:rPr lang="en-US" altLang="zh-CN" sz="1600" dirty="0"/>
              <a:t>(</a:t>
            </a:r>
            <a:r>
              <a:rPr lang="zh-CN" altLang="en-US" sz="1600" dirty="0"/>
              <a:t>党的十四届三中全会</a:t>
            </a:r>
            <a:r>
              <a:rPr lang="en-US" altLang="zh-CN" sz="1600" dirty="0"/>
              <a:t>)</a:t>
            </a:r>
            <a:endParaRPr lang="en" altLang="zh-CN" sz="1600" dirty="0"/>
          </a:p>
          <a:p>
            <a:pPr marL="457200" lvl="0" indent="-304800" algn="l" rtl="0">
              <a:spcBef>
                <a:spcPts val="0"/>
              </a:spcBef>
              <a:spcAft>
                <a:spcPts val="0"/>
              </a:spcAft>
              <a:buClr>
                <a:schemeClr val="dk2"/>
              </a:buClr>
              <a:buSzPts val="1200"/>
              <a:buFont typeface="Merriweather"/>
              <a:buChar char="●"/>
            </a:pPr>
            <a:r>
              <a:rPr lang="en-US" sz="1600" dirty="0"/>
              <a:t>high</a:t>
            </a:r>
            <a:r>
              <a:rPr lang="en-US" altLang="zh-CN" sz="1600" dirty="0"/>
              <a:t>lighting</a:t>
            </a:r>
            <a:r>
              <a:rPr lang="zh-CN" altLang="en-US" sz="1600" dirty="0"/>
              <a:t> </a:t>
            </a:r>
            <a:r>
              <a:rPr lang="en-US" altLang="zh-CN" sz="1600" dirty="0"/>
              <a:t>the</a:t>
            </a:r>
            <a:r>
              <a:rPr lang="zh-CN" altLang="en-US" sz="1600" dirty="0"/>
              <a:t> </a:t>
            </a:r>
            <a:r>
              <a:rPr lang="en-US" altLang="zh-CN" sz="1600" dirty="0"/>
              <a:t>role</a:t>
            </a:r>
            <a:r>
              <a:rPr lang="zh-CN" altLang="en-US" sz="1600" dirty="0"/>
              <a:t> </a:t>
            </a:r>
            <a:r>
              <a:rPr lang="en-US" altLang="zh-CN" sz="1600" dirty="0"/>
              <a:t>of</a:t>
            </a:r>
            <a:r>
              <a:rPr lang="zh-CN" altLang="en-US" sz="1600" dirty="0"/>
              <a:t> </a:t>
            </a:r>
            <a:r>
              <a:rPr lang="en-US" altLang="zh-CN" sz="1600" dirty="0"/>
              <a:t>the</a:t>
            </a:r>
            <a:r>
              <a:rPr lang="zh-CN" altLang="en-US" sz="1600" dirty="0"/>
              <a:t> </a:t>
            </a:r>
            <a:r>
              <a:rPr lang="en-US" altLang="zh-CN" sz="1600" dirty="0"/>
              <a:t>market</a:t>
            </a:r>
            <a:r>
              <a:rPr lang="zh-CN" altLang="en-US" sz="1600" dirty="0"/>
              <a:t> </a:t>
            </a:r>
            <a:r>
              <a:rPr lang="en-US" altLang="zh-CN" sz="1600" dirty="0"/>
              <a:t>in</a:t>
            </a:r>
            <a:r>
              <a:rPr lang="zh-CN" altLang="en-US" sz="1600" dirty="0"/>
              <a:t> </a:t>
            </a:r>
            <a:r>
              <a:rPr lang="en-US" altLang="zh-CN" sz="1600" dirty="0"/>
              <a:t>resource</a:t>
            </a:r>
            <a:r>
              <a:rPr lang="zh-CN" altLang="en-US" sz="1600" dirty="0"/>
              <a:t> </a:t>
            </a:r>
            <a:r>
              <a:rPr lang="en-US" altLang="zh-CN" sz="1600" dirty="0"/>
              <a:t>allocation</a:t>
            </a:r>
            <a:endParaRPr sz="1600" dirty="0"/>
          </a:p>
          <a:p>
            <a:pPr marL="0" lvl="0" indent="0" algn="l" rtl="0">
              <a:spcBef>
                <a:spcPts val="800"/>
              </a:spcBef>
              <a:spcAft>
                <a:spcPts val="0"/>
              </a:spcAft>
              <a:buNone/>
            </a:pPr>
            <a:endParaRPr lang="en" sz="1600" dirty="0"/>
          </a:p>
          <a:p>
            <a:pPr marL="0" lvl="0" indent="0" algn="l" rtl="0">
              <a:spcBef>
                <a:spcPts val="800"/>
              </a:spcBef>
              <a:spcAft>
                <a:spcPts val="0"/>
              </a:spcAft>
              <a:buNone/>
            </a:pPr>
            <a:r>
              <a:rPr lang="en-US" altLang="zh-CN" sz="1600" dirty="0"/>
              <a:t>(</a:t>
            </a:r>
            <a:r>
              <a:rPr lang="en-US" altLang="zh-CN" sz="1600" dirty="0" err="1"/>
              <a:t>Keywords.China.org.cn</a:t>
            </a:r>
            <a:r>
              <a:rPr lang="en-US" altLang="zh-CN" sz="1600" dirty="0"/>
              <a:t>)</a:t>
            </a:r>
            <a:endParaRPr sz="1600" dirty="0"/>
          </a:p>
          <a:p>
            <a:pPr marL="0" lvl="0" indent="0" algn="l" rtl="0">
              <a:spcBef>
                <a:spcPts val="0"/>
              </a:spcBef>
              <a:spcAft>
                <a:spcPts val="1600"/>
              </a:spcAft>
              <a:buNone/>
            </a:pPr>
            <a:endParaRPr sz="1600" dirty="0"/>
          </a:p>
        </p:txBody>
      </p:sp>
    </p:spTree>
    <p:extLst>
      <p:ext uri="{BB962C8B-B14F-4D97-AF65-F5344CB8AC3E}">
        <p14:creationId xmlns:p14="http://schemas.microsoft.com/office/powerpoint/2010/main" val="2185600648"/>
      </p:ext>
    </p:extLst>
  </p:cSld>
  <p:clrMapOvr>
    <a:masterClrMapping/>
  </p:clrMapOvr>
</p:sld>
</file>

<file path=ppt/theme/theme1.xml><?xml version="1.0" encoding="utf-8"?>
<a:theme xmlns:a="http://schemas.openxmlformats.org/drawingml/2006/main" name="The Daily News by Slidesgo">
  <a:themeElements>
    <a:clrScheme name="Simple Light">
      <a:dk1>
        <a:srgbClr val="1C2226"/>
      </a:dk1>
      <a:lt1>
        <a:srgbClr val="F1EEED"/>
      </a:lt1>
      <a:dk2>
        <a:srgbClr val="1C2226"/>
      </a:dk2>
      <a:lt2>
        <a:srgbClr val="888C8C"/>
      </a:lt2>
      <a:accent1>
        <a:srgbClr val="D9D9D9"/>
      </a:accent1>
      <a:accent2>
        <a:srgbClr val="1C2226"/>
      </a:accent2>
      <a:accent3>
        <a:srgbClr val="595C5C"/>
      </a:accent3>
      <a:accent4>
        <a:srgbClr val="888C8C"/>
      </a:accent4>
      <a:accent5>
        <a:srgbClr val="C7C7C7"/>
      </a:accent5>
      <a:accent6>
        <a:srgbClr val="1C2226"/>
      </a:accent6>
      <a:hlink>
        <a:srgbClr val="1C222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The Daily News by Slidesgo" id="{0A6B0DB0-4511-B549-9863-C259E57C67FE}" vid="{FF498A55-4AC3-A247-9D30-FFC7A1C21A88}"/>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The Daily News by Slidesgo</Template>
  <TotalTime>1162</TotalTime>
  <Words>1038</Words>
  <Application>Microsoft Macintosh PowerPoint</Application>
  <PresentationFormat>全屏显示(16:9)</PresentationFormat>
  <Paragraphs>142</Paragraphs>
  <Slides>16</Slides>
  <Notes>16</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16</vt:i4>
      </vt:variant>
    </vt:vector>
  </HeadingPairs>
  <TitlesOfParts>
    <vt:vector size="23" baseType="lpstr">
      <vt:lpstr>Merriweather</vt:lpstr>
      <vt:lpstr>Roboto</vt:lpstr>
      <vt:lpstr>Wingdings</vt:lpstr>
      <vt:lpstr>Montserrat</vt:lpstr>
      <vt:lpstr>Merriweather Black</vt:lpstr>
      <vt:lpstr>Arial</vt:lpstr>
      <vt:lpstr>The Daily News by Slidesgo</vt:lpstr>
      <vt:lpstr>The Reform and Opening Up</vt:lpstr>
      <vt:lpstr>Table of Contents</vt:lpstr>
      <vt:lpstr>The 3rd Plenary Session of the 11th Central Committee of the Chinese Communist Party</vt:lpstr>
      <vt:lpstr>Rural Reform</vt:lpstr>
      <vt:lpstr>Rural Reform</vt:lpstr>
      <vt:lpstr>The agreement signed in 1978</vt:lpstr>
      <vt:lpstr>Xiaogang Village in 2017</vt:lpstr>
      <vt:lpstr>SOEs Reform</vt:lpstr>
      <vt:lpstr>From Planned Economy to Socialist Market Economy</vt:lpstr>
      <vt:lpstr>Opening Up</vt:lpstr>
      <vt:lpstr>Shenzhen</vt:lpstr>
      <vt:lpstr>Zhuhai</vt:lpstr>
      <vt:lpstr>Shantou</vt:lpstr>
      <vt:lpstr>Xiamen</vt:lpstr>
      <vt:lpstr>Hainan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Reform and Opening Up</dc:title>
  <dc:creator>17010079@bfsu.edu.cn</dc:creator>
  <cp:lastModifiedBy>Eliza Zan</cp:lastModifiedBy>
  <cp:revision>34</cp:revision>
  <dcterms:created xsi:type="dcterms:W3CDTF">2020-12-07T03:14:13Z</dcterms:created>
  <dcterms:modified xsi:type="dcterms:W3CDTF">2023-11-14T15:07:30Z</dcterms:modified>
</cp:coreProperties>
</file>

<file path=docProps/thumbnail.jpeg>
</file>